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34A6319-6867-413F-8F2D-8F4CFCF6E78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42B67FD-B738-4EAD-9527-06EFD198496F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011006" cy="336460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литературы по теме: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«Твардовский: жизнь и творчество»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9624" y="4278894"/>
            <a:ext cx="3384376" cy="129480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                              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чительница русского языка и литературы   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МБОУ»СТАРОЧЕЛНИНСКАЯ СОШ»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Фатхетдинова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Н.С.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:\инновация\0002-002-A_-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2952"/>
            <a:ext cx="1800200" cy="278669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06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47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6109265"/>
            <a:ext cx="353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Твардовский с семьей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Вскоре после разгрома «Нового мира» у Твардовского обнаружился рак легких. Умер писатель 18 декабря 1971 года в дачном поселке Красная Пахра Московской области. Похоронен в Москве в Новодевичьем кладбище.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инновация\0013-028-Vazhnymi-vekhami-v-zhizni-Aleksandra-Trifonovicha-Tvardovskogo-by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82494"/>
            <a:ext cx="2787372" cy="37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инновация\323004a30c4c8f08572ed0d69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15306"/>
            <a:ext cx="2345553" cy="37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инновация\jzl-0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2494"/>
            <a:ext cx="2407263" cy="38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25113" cy="9244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премии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3"/>
            <a:ext cx="8712968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Сталинская премия второй степени (1941)-  за поэму «Страна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(1936)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Сталинская премия первой степени (1946)- за поэму «Василий Теркин»(1941-1945)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Сталинская премия второй степени (1947)- за поэму «Дом у дороги» (1946)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Ленинская премия (1961)- за поэму «За далью- даль» (1953-1960)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премия СССР (1971)- за сборник «Из лирики этих лет. 1959-1967» (1967)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ордена Ленина (1939,1960,1967)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Трудового Красного Знамени (1970)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 первой степени (30.4.1945)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 второй степени (31.7.1944)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Красной Звезды (1940) – за участие в войне с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белофинами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35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прочитать главы из поэмы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А.Т. Твардовского «За далью-даль»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69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нновация\_ec27f4022992c808a294a652b2e38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79603"/>
            <a:ext cx="3528392" cy="2951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620688"/>
            <a:ext cx="8471495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Александр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Твардовский, советский писатель и поэт, родился 8 июня 1910 года на хуторе Загорье в семье деревенского кузнеца.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 образование он начал в сельской школе, затем продолжил в Смоленском педагогическом институте. Однако на этом его образование не завершилось, позднее он учился в Институте философии, литературы и истории в Москве, который закончил в 1939 году. В 14 лет Твардовский стал писать маленькие заметки в смоленские газеты, а затем, принес их Михаилу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Исхаковскому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работавшему в редакции газеты «Рабочий путь».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Исхаковский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встретил поэта приветливо, став другом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настваником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Твардовского. Свои первые стихи Александр Твардовский начинает публиковать с 15 лет, и в достаточно короткий срок приобретает популярность.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5517325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сын- Александр Твардовский          (крайний справа)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41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3816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1931 году была опубликована его первая поэма «	Путь к социализму». В 1935 году в Смоленске в Западном областном государственном издательстве вышла первая книга «Сборник стихов» (1930-1935). В поэмах «Путь к социализму» и «Страна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он изобразил коллективизацию и утопические мечты о «новой» деревне, а также скачущего на коне Сталина как предвестника светлого будущего. Несмотря на то, что родители вместе с братьями Твардовского были раскулачены и сосланы, а его хутор был сожжен односельчанами, сам он поддерживал коллективизацию крестьянских хозяйств.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1939-1940 годах в составе группы писателей Твардовский работал в газете Ленинградского военного округа «На страже Родины».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инновация\245166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3182"/>
            <a:ext cx="2160240" cy="279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инновация\На_страже_Родин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3801"/>
            <a:ext cx="4523207" cy="165618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2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1944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Стихотворение «На привале» было напечатано в газете «На страже Родины» 11 декабря 1939 года. Твардовский являлся членом ВКП с 1938 года. Комиссаром участвовал в присоединении к СССР  Западной Белоруссии и в советско-финской войне (1939-1940) в качестве военного корреспондента. В 1941-1942 годах работал в Воронеже в редакции газеты Юго-Западного фронта «Красная Армия».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инновация\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928">
            <a:off x="1538751" y="2362392"/>
            <a:ext cx="2768464" cy="41587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инновация\tvardovsky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567">
            <a:off x="5066563" y="2239196"/>
            <a:ext cx="3025502" cy="391005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87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инновация\[LI8RK_15-01]_[IL_03]-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48472" cy="31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инновация\3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58725"/>
            <a:ext cx="4264093" cy="30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инновация\Tvardovski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9" y="1196752"/>
            <a:ext cx="2502735" cy="29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779" y="4767713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Твардовский в военные годы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25113" cy="924475"/>
          </a:xfrm>
        </p:spPr>
        <p:txBody>
          <a:bodyPr/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Поэма «Василий Теркин»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7" cy="59046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Поэма «Василий Теркин» – одно из главных произведений в творчестве поэта, получившее всенародное признание. Поэма посвящена вымышленному герою – Василию Теркину, солдату Великой Отечественной войны. Поэма начала печататься в газетном варианте с 1942 года и была закончена в 1945 году. Первое отдельное издание еще незаконченного произведения вышло в 1942 году. Большей частью четырехстопным хореем .  Поэма состоит из 30 глав, пролога и эпилога, условно разделяясь на три части. Каждая глава – небольшая новелла об эпизоде из фронтовой жизни Теркина. Василий Теркин – балагур и весельчак, душа своего подразделения. В бою – пример для всех, находчивый воин, который не растеряется в самой сложной ситуации. Повествование поэмы не связано с ходом войны 1941-1945 годов, но в нем присутствует хронологическая последовательность; упоминаются и угадываются конкретные сражения и операции Великой Отечественной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войны;начальный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отступления 1941-1942 года, битва у Волги, переправа через Днепр, взятие Берлина.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Поэма «	Василий Теркин»- одно из наиболее известных произведений, созданных во время ВОВ. Поэма издавалась большими тиражами, переводилась на многие языки. Твардовский, сам прошедший фронт, впитал в  язык поэмы острые и точные солдатские наблюдения, фразы и поговорки.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инновация\_7182b1bd9bb0b7ca755818d459479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60" y="233284"/>
            <a:ext cx="2288455" cy="29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инновация\138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9602"/>
            <a:ext cx="2376264" cy="38416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инновация\10009533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76" y="3127843"/>
            <a:ext cx="2160240" cy="330649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инновация\10033789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9336"/>
            <a:ext cx="2304255" cy="330804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инновация\img_934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344080" cy="345638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инновация\0_63e91_e83752cf_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59" y="3533737"/>
            <a:ext cx="2320057" cy="30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Твардовскому и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Василию Теркину в Смоленске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инновация\800px-Tvardovsky_Monument_Smolen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18349" cy="48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1946 году была написана поэма «Дом у дороги», где упоминаются первые трагические месяцы Великой Отечественной войны. В поэме «За далью даль», написанной на пике хрущевской «оттепели», писатель осуждает Сталина и размышляет о движении времени, долге художника, о жизни и смерти. Во второй период редакторства Твардовского в «Новом мире» журнал стал прибежищем антисталинских сил в литературе, символом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шестидесятничества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органом легальной оппозиции советской власти.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После снятия Хрущева с высших постов в прессе была проведена кампания против журнала новый мир. В феврале 1970 года Твардовский был вынужден сложить редакторские полномочия, часть коллектива журнала последовала его примеру. Редакция была разгромлена.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инновация\iDY56D80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67341"/>
            <a:ext cx="3240360" cy="21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инновация\Tvardovskij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36" y="4267341"/>
            <a:ext cx="2141689" cy="23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302</TotalTime>
  <Words>698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Courier New</vt:lpstr>
      <vt:lpstr>Times New Roman</vt:lpstr>
      <vt:lpstr>Trebuchet MS</vt:lpstr>
      <vt:lpstr>Verdana</vt:lpstr>
      <vt:lpstr>Wingdings 2</vt:lpstr>
      <vt:lpstr>Autumn</vt:lpstr>
      <vt:lpstr>Презентация к уроку литературы по теме: «Твардовский: жизнь и творчество»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Поэма «Василий Теркин»</vt:lpstr>
      <vt:lpstr>Презентация PowerPoint</vt:lpstr>
      <vt:lpstr>Памятник Твардовскому и  Василию Теркину в Смоленске</vt:lpstr>
      <vt:lpstr>Презентация PowerPoint</vt:lpstr>
      <vt:lpstr>Презентация PowerPoint</vt:lpstr>
      <vt:lpstr>Презентация PowerPoint</vt:lpstr>
      <vt:lpstr>Награды и премии</vt:lpstr>
      <vt:lpstr>Домашнее задание: прочитать главы из поэмы  А.Т. Твардовского «За далью-даль»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Razina</dc:creator>
  <cp:lastModifiedBy>Пользователь</cp:lastModifiedBy>
  <cp:revision>48</cp:revision>
  <dcterms:created xsi:type="dcterms:W3CDTF">2015-03-12T17:46:58Z</dcterms:created>
  <dcterms:modified xsi:type="dcterms:W3CDTF">2020-04-17T12:19:15Z</dcterms:modified>
</cp:coreProperties>
</file>