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5" r:id="rId4"/>
    <p:sldId id="278" r:id="rId5"/>
    <p:sldId id="286" r:id="rId6"/>
    <p:sldId id="281" r:id="rId7"/>
    <p:sldId id="280" r:id="rId8"/>
    <p:sldId id="279" r:id="rId9"/>
    <p:sldId id="282" r:id="rId10"/>
    <p:sldId id="288" r:id="rId11"/>
    <p:sldId id="294" r:id="rId12"/>
    <p:sldId id="284" r:id="rId13"/>
    <p:sldId id="285" r:id="rId14"/>
    <p:sldId id="289" r:id="rId15"/>
    <p:sldId id="257" r:id="rId16"/>
    <p:sldId id="259" r:id="rId17"/>
    <p:sldId id="260" r:id="rId18"/>
    <p:sldId id="262" r:id="rId19"/>
    <p:sldId id="263" r:id="rId20"/>
    <p:sldId id="292" r:id="rId21"/>
    <p:sldId id="266" r:id="rId22"/>
    <p:sldId id="267" r:id="rId23"/>
    <p:sldId id="269" r:id="rId24"/>
    <p:sldId id="274" r:id="rId25"/>
    <p:sldId id="293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8000"/>
    <a:srgbClr val="FFFFFF"/>
    <a:srgbClr val="FF6600"/>
    <a:srgbClr val="00CC00"/>
    <a:srgbClr val="CC0099"/>
    <a:srgbClr val="F9EA00"/>
    <a:srgbClr val="FF00FF"/>
    <a:srgbClr val="B2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6AACA-FED4-4A91-9529-98B0A47DF3F2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ADEBF-03A0-400C-BDF6-C2896C6F2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627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AF75-45D5-4163-AE27-978618262F1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F3E7-071D-40EB-BBAC-526B23CE6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357430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множественного числа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имен существительных 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71678"/>
            <a:ext cx="3869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2000" b="1" cap="none" spc="0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2</a:t>
            </a:r>
            <a:r>
              <a:rPr lang="ru-RU" sz="12000" b="1" cap="none" spc="0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.</a:t>
            </a:r>
            <a:r>
              <a:rPr lang="ru-RU" sz="100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Arial Narrow" pitchFamily="34" charset="0"/>
              </a:rPr>
              <a:t>+</a:t>
            </a:r>
            <a:r>
              <a:rPr lang="en-US" sz="12000" b="1" dirty="0" err="1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Arial Narrow" pitchFamily="34" charset="0"/>
              </a:rPr>
              <a:t>es</a:t>
            </a:r>
            <a:r>
              <a:rPr lang="en-US" sz="100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Arial Narrow" pitchFamily="34" charset="0"/>
              </a:rPr>
              <a:t>=</a:t>
            </a:r>
            <a:endParaRPr lang="ru-RU" sz="10000" b="1" cap="none" spc="0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5395" y="2000240"/>
            <a:ext cx="52086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 </a:t>
            </a:r>
            <a:r>
              <a:rPr lang="en-US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box</a:t>
            </a:r>
            <a:r>
              <a:rPr lang="en-US" sz="88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</a:t>
            </a:r>
            <a:endParaRPr lang="ru-RU" sz="88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793546">
            <a:off x="-1162643" y="2288865"/>
            <a:ext cx="1137172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Let’s play!</a:t>
            </a:r>
            <a:endParaRPr lang="ru-RU" sz="1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2428868"/>
            <a:ext cx="9429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Правило №3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286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Запомни, что </a:t>
            </a:r>
          </a:p>
          <a:p>
            <a:pPr algn="ctr"/>
            <a:r>
              <a:rPr lang="ru-RU" sz="4000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неопределенный </a:t>
            </a:r>
            <a:r>
              <a:rPr lang="ru-RU" sz="4000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артикль </a:t>
            </a:r>
            <a:r>
              <a:rPr lang="en-US" sz="4000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(an) </a:t>
            </a:r>
            <a:endParaRPr lang="ru-RU" sz="4000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000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именами существительными</a:t>
            </a:r>
            <a:r>
              <a:rPr lang="ru-RU" sz="4000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4000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 множественном числе</a:t>
            </a:r>
          </a:p>
          <a:p>
            <a:pPr algn="ctr"/>
            <a:r>
              <a:rPr lang="ru-RU" sz="3600" b="1" i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УПОТРЕБЛЯЕТСЯ</a:t>
            </a:r>
            <a:endParaRPr lang="ru-RU" sz="3600" b="1" i="1" u="sng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429132"/>
            <a:ext cx="58895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map - maps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71678"/>
            <a:ext cx="87154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0" b="1" cap="none" spc="0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3</a:t>
            </a:r>
            <a:r>
              <a:rPr lang="ru-RU" sz="12000" b="1" cap="none" spc="0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.</a:t>
            </a:r>
            <a:r>
              <a:rPr lang="en-US" sz="100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US" sz="100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Arial Narrow" pitchFamily="34" charset="0"/>
              </a:rPr>
              <a:t> doll - a dolls</a:t>
            </a:r>
            <a:endParaRPr lang="ru-RU" sz="10000" b="1" cap="none" spc="0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518092">
            <a:off x="4099099" y="3236862"/>
            <a:ext cx="2286016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354542">
            <a:off x="4051069" y="3286757"/>
            <a:ext cx="2286016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0"/>
            <a:ext cx="4765684" cy="635798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-928747"/>
            <a:ext cx="6000792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43578"/>
            <a:ext cx="559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see three dolls.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3CD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4354800" cy="6466525"/>
          </a:xfrm>
        </p:spPr>
      </p:pic>
      <p:sp>
        <p:nvSpPr>
          <p:cNvPr id="5" name="Прямоугольник 4"/>
          <p:cNvSpPr/>
          <p:nvPr/>
        </p:nvSpPr>
        <p:spPr>
          <a:xfrm>
            <a:off x="4786314" y="-214338"/>
            <a:ext cx="3433953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50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ina2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7288" y="0"/>
            <a:ext cx="7098480" cy="6643734"/>
          </a:xfrm>
        </p:spPr>
      </p:pic>
      <p:sp>
        <p:nvSpPr>
          <p:cNvPr id="5" name="Прямоугольник 4"/>
          <p:cNvSpPr/>
          <p:nvPr/>
        </p:nvSpPr>
        <p:spPr>
          <a:xfrm>
            <a:off x="4786314" y="-428652"/>
            <a:ext cx="3433953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a0b308b640310c3e9a5189f0f4409a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6743700" cy="3987800"/>
          </a:xfrm>
        </p:spPr>
      </p:pic>
      <p:sp>
        <p:nvSpPr>
          <p:cNvPr id="5" name="Прямоугольник 4"/>
          <p:cNvSpPr/>
          <p:nvPr/>
        </p:nvSpPr>
        <p:spPr>
          <a:xfrm>
            <a:off x="2928926" y="2571744"/>
            <a:ext cx="599620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ro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15536" cy="6896384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1071546"/>
            <a:ext cx="600075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ru-RU" sz="30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500306"/>
            <a:ext cx="83455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Правило №1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lice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57166"/>
            <a:ext cx="3714776" cy="6175458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-714404"/>
            <a:ext cx="3440365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orsm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285728"/>
            <a:ext cx="6428817" cy="6143668"/>
          </a:xfrm>
        </p:spPr>
      </p:pic>
      <p:sp>
        <p:nvSpPr>
          <p:cNvPr id="5" name="Прямоугольник 4"/>
          <p:cNvSpPr/>
          <p:nvPr/>
        </p:nvSpPr>
        <p:spPr>
          <a:xfrm>
            <a:off x="3643306" y="-571528"/>
            <a:ext cx="609375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0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643438" y="2857496"/>
            <a:ext cx="4500562" cy="4500562"/>
          </a:xfrm>
        </p:spPr>
      </p:pic>
      <p:sp>
        <p:nvSpPr>
          <p:cNvPr id="5" name="Прямоугольник 4"/>
          <p:cNvSpPr/>
          <p:nvPr/>
        </p:nvSpPr>
        <p:spPr>
          <a:xfrm>
            <a:off x="-285784" y="-928747"/>
            <a:ext cx="6429420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dirty="0" smtClean="0">
                <a:ln w="571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</a:t>
            </a:r>
            <a:endParaRPr lang="ru-RU" sz="50000" b="1" cap="none" spc="0" dirty="0">
              <a:ln w="5715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593758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786314" y="-357214"/>
            <a:ext cx="342902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0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_64825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9083975" cy="5786454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253306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cap="all" spc="0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9</a:t>
            </a:r>
            <a:endParaRPr lang="ru-RU" sz="30000" b="1" cap="all" spc="0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14393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/>
              <a:t> </a:t>
            </a:r>
            <a:r>
              <a:rPr lang="ru-RU" sz="3600" b="1" dirty="0" smtClean="0">
                <a:latin typeface="Comic Sans MS" pitchFamily="64" charset="0"/>
              </a:rPr>
              <a:t>Образуйте множественное число от следующих существительных</a:t>
            </a:r>
            <a:endParaRPr lang="en-US" sz="3600" b="1" dirty="0" smtClean="0">
              <a:latin typeface="Comic Sans MS" pitchFamily="64" charset="0"/>
            </a:endParaRP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 b="1" dirty="0" smtClean="0"/>
              <a:t>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1. </a:t>
            </a:r>
            <a:r>
              <a:rPr lang="en-US" sz="3600" b="1" dirty="0" smtClean="0"/>
              <a:t>map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2. </a:t>
            </a:r>
            <a:r>
              <a:rPr lang="en-US" sz="3600" b="1" dirty="0" smtClean="0"/>
              <a:t>book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3. </a:t>
            </a:r>
            <a:r>
              <a:rPr lang="en-US" sz="3600" b="1" dirty="0" smtClean="0"/>
              <a:t>bike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4. </a:t>
            </a:r>
            <a:r>
              <a:rPr lang="en-US" sz="3600" b="1" dirty="0" smtClean="0"/>
              <a:t>pond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5. </a:t>
            </a:r>
            <a:r>
              <a:rPr lang="en-US" sz="3600" b="1" dirty="0" smtClean="0"/>
              <a:t>mug</a:t>
            </a:r>
            <a:endParaRPr lang="ru-RU" sz="3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00430" y="2643182"/>
            <a:ext cx="2743200" cy="3223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6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bench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7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film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8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stone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9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plane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10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game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14393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/>
              <a:t> </a:t>
            </a:r>
            <a:r>
              <a:rPr lang="ru-RU" sz="3600" b="1" dirty="0" smtClean="0">
                <a:latin typeface="Comic Sans MS" pitchFamily="64" charset="0"/>
              </a:rPr>
              <a:t>Правильные ответы</a:t>
            </a:r>
            <a:endParaRPr lang="en-US" sz="3600" b="1" dirty="0" smtClean="0">
              <a:latin typeface="Comic Sans MS" pitchFamily="64" charset="0"/>
            </a:endParaRP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 b="1" dirty="0" smtClean="0"/>
              <a:t>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1. </a:t>
            </a:r>
            <a:r>
              <a:rPr lang="en-US" sz="3600" b="1" dirty="0" smtClean="0"/>
              <a:t>maps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2. </a:t>
            </a:r>
            <a:r>
              <a:rPr lang="en-US" sz="3600" b="1" dirty="0" smtClean="0"/>
              <a:t>books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3. </a:t>
            </a:r>
            <a:r>
              <a:rPr lang="en-US" sz="3600" b="1" dirty="0" smtClean="0"/>
              <a:t>bikes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4. </a:t>
            </a:r>
            <a:r>
              <a:rPr lang="en-US" sz="3600" b="1" dirty="0" smtClean="0"/>
              <a:t>ponds</a:t>
            </a:r>
            <a:endParaRPr lang="ru-RU" sz="3600" b="1" dirty="0" smtClean="0"/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1" dirty="0" smtClean="0"/>
              <a:t>   </a:t>
            </a:r>
            <a:r>
              <a:rPr lang="ru-RU" sz="3600" b="1" dirty="0" smtClean="0"/>
              <a:t>5. </a:t>
            </a:r>
            <a:r>
              <a:rPr lang="en-US" sz="3600" b="1" dirty="0" smtClean="0"/>
              <a:t>mugs</a:t>
            </a:r>
            <a:endParaRPr lang="ru-RU" sz="3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00430" y="2071678"/>
            <a:ext cx="2743200" cy="3223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6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benches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7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films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8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stones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9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planes</a:t>
            </a:r>
            <a:endParaRPr lang="ru-RU" sz="3600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10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smtClean="0">
                <a:solidFill>
                  <a:srgbClr val="000000"/>
                </a:solidFill>
              </a:rPr>
              <a:t>games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007087">
            <a:off x="338683" y="325169"/>
            <a:ext cx="667843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Let’s play the game “Guess”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4857760"/>
            <a:ext cx="34579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 it…?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 Like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I like chicks</a:t>
            </a:r>
          </a:p>
          <a:p>
            <a:pPr algn="ctr">
              <a:buNone/>
            </a:pPr>
            <a:r>
              <a:rPr lang="en-US" b="1" dirty="0" smtClean="0"/>
              <a:t>And I like pigs.</a:t>
            </a:r>
          </a:p>
          <a:p>
            <a:pPr algn="ctr">
              <a:buNone/>
            </a:pPr>
            <a:r>
              <a:rPr lang="en-US" b="1" dirty="0" smtClean="0"/>
              <a:t>I like pens.</a:t>
            </a:r>
          </a:p>
          <a:p>
            <a:pPr algn="ctr">
              <a:buNone/>
            </a:pPr>
            <a:r>
              <a:rPr lang="en-US" b="1" dirty="0" smtClean="0"/>
              <a:t>And I like hens.</a:t>
            </a:r>
          </a:p>
          <a:p>
            <a:pPr algn="ctr">
              <a:buNone/>
            </a:pPr>
            <a:r>
              <a:rPr lang="en-US" b="1" dirty="0" smtClean="0"/>
              <a:t>I like cars.</a:t>
            </a:r>
          </a:p>
          <a:p>
            <a:pPr algn="ctr">
              <a:buNone/>
            </a:pPr>
            <a:r>
              <a:rPr lang="en-US" b="1" dirty="0" smtClean="0"/>
              <a:t>And I like stars.</a:t>
            </a:r>
          </a:p>
          <a:p>
            <a:pPr algn="ctr">
              <a:buNone/>
            </a:pPr>
            <a:r>
              <a:rPr lang="en-US" b="1" dirty="0" smtClean="0"/>
              <a:t>I like clocks.</a:t>
            </a:r>
          </a:p>
          <a:p>
            <a:pPr algn="ctr">
              <a:buNone/>
            </a:pPr>
            <a:r>
              <a:rPr lang="en-US" b="1" dirty="0" smtClean="0"/>
              <a:t>And I like cocks.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7120" y="1714488"/>
            <a:ext cx="57404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Упр. 8-10 </a:t>
            </a:r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стр</a:t>
            </a:r>
            <a:r>
              <a:rPr lang="ru-RU" sz="6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111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429000"/>
            <a:ext cx="54765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Good bye!</a:t>
            </a:r>
            <a:endParaRPr lang="ru-RU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04800"/>
            <a:ext cx="8229600" cy="4525963"/>
          </a:xfrm>
        </p:spPr>
        <p:txBody>
          <a:bodyPr anchor="t"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000" b="1" dirty="0" smtClean="0">
                <a:latin typeface="Comic Sans MS" pitchFamily="64" charset="0"/>
              </a:rPr>
              <a:t>  В английском языке множественное число имен существительных образуется при помощи окончания </a:t>
            </a:r>
            <a:r>
              <a:rPr lang="ru-RU" sz="4000" dirty="0" smtClean="0">
                <a:latin typeface="Comic Sans MS" pitchFamily="64" charset="0"/>
              </a:rPr>
              <a:t/>
            </a:r>
            <a:br>
              <a:rPr lang="ru-RU" sz="4000" dirty="0" smtClean="0">
                <a:latin typeface="Comic Sans MS" pitchFamily="64" charset="0"/>
              </a:rPr>
            </a:br>
            <a:r>
              <a:rPr lang="ru-RU" sz="2800" dirty="0" smtClean="0">
                <a:latin typeface="Comic Sans MS" pitchFamily="64" charset="0"/>
              </a:rPr>
              <a:t/>
            </a:r>
            <a:br>
              <a:rPr lang="ru-RU" sz="2800" dirty="0" smtClean="0">
                <a:latin typeface="Comic Sans MS" pitchFamily="64" charset="0"/>
              </a:rPr>
            </a:br>
            <a:endParaRPr lang="ru-RU" sz="2800" dirty="0" smtClean="0">
              <a:solidFill>
                <a:srgbClr val="333399"/>
              </a:solidFill>
              <a:latin typeface="Comic Sans MS" pitchFamily="6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14752"/>
            <a:ext cx="179387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72198" y="3714752"/>
            <a:ext cx="1914974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38200" y="6248400"/>
            <a:ext cx="19050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285852" y="5715016"/>
            <a:ext cx="19050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333399"/>
                </a:solidFill>
                <a:latin typeface="Comic Sans MS" pitchFamily="64" charset="0"/>
              </a:rPr>
              <a:t>a </a:t>
            </a:r>
            <a:r>
              <a:rPr lang="en-US" sz="4400" dirty="0">
                <a:solidFill>
                  <a:srgbClr val="333399"/>
                </a:solidFill>
                <a:latin typeface="Comic Sans MS" pitchFamily="64" charset="0"/>
              </a:rPr>
              <a:t>cat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143636" y="5643578"/>
            <a:ext cx="22860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333399"/>
                </a:solidFill>
                <a:latin typeface="Comic Sans MS" pitchFamily="64" charset="0"/>
              </a:rPr>
              <a:t>cats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929058" y="4714884"/>
            <a:ext cx="14478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FF0000"/>
              </a:buClr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>
                <a:solidFill>
                  <a:srgbClr val="FF0000"/>
                </a:solidFill>
                <a:latin typeface="Comic Sans MS" pitchFamily="64" charset="0"/>
              </a:rPr>
              <a:t>+ 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643182"/>
            <a:ext cx="1571636" cy="1214446"/>
          </a:xfrm>
          <a:prstGeom prst="rect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-</a:t>
            </a:r>
            <a:r>
              <a:rPr lang="en-US" sz="7200" b="1" dirty="0" smtClean="0"/>
              <a:t>S</a:t>
            </a:r>
            <a:endParaRPr lang="ru-RU" sz="7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rgbClr val="CC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Чтение окончания </a:t>
            </a:r>
            <a:r>
              <a:rPr lang="en-US" sz="6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-s</a:t>
            </a:r>
            <a:endParaRPr lang="ru-RU" sz="6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2730984">
            <a:off x="2820613" y="1316395"/>
            <a:ext cx="270644" cy="1060302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22593">
            <a:off x="5945735" y="1355240"/>
            <a:ext cx="272112" cy="1018353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18165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[s]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357430"/>
            <a:ext cx="18165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[z]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143380"/>
            <a:ext cx="2914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глухой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согласной 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cup-cup</a:t>
            </a:r>
            <a:r>
              <a:rPr lang="en-US" sz="36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ru-RU" sz="36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214818"/>
            <a:ext cx="43271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звонкой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согласной  и гласной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dog-dog</a:t>
            </a:r>
            <a:r>
              <a:rPr lang="en-US" sz="36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ru-RU" sz="3600" b="1" u="sn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tree-tree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ru-RU" sz="36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071678"/>
            <a:ext cx="288252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3000" b="1" cap="none" spc="0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1.</a:t>
            </a:r>
            <a:r>
              <a:rPr lang="ru-RU" sz="130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Arial Narrow" pitchFamily="34" charset="0"/>
              </a:rPr>
              <a:t>+</a:t>
            </a:r>
            <a:r>
              <a:rPr lang="en-US" sz="130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Arial Narrow" pitchFamily="34" charset="0"/>
              </a:rPr>
              <a:t>s</a:t>
            </a:r>
            <a:endParaRPr lang="ru-RU" sz="13000" b="1" cap="none" spc="0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973475">
            <a:off x="3327323" y="2109939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288233">
            <a:off x="3344042" y="3990416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14356"/>
            <a:ext cx="40532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[s] </a:t>
            </a:r>
            <a:r>
              <a:rPr lang="en-US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</a:t>
            </a:r>
            <a:r>
              <a:rPr lang="en-US" sz="88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sz="88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571876"/>
            <a:ext cx="43941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[z] </a:t>
            </a:r>
            <a:r>
              <a:rPr lang="en-US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dog</a:t>
            </a:r>
            <a:r>
              <a:rPr lang="en-US" sz="88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sz="88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00B050"/>
                </a:solidFill>
              </a:rPr>
              <a:t>Закрепим правило!</a:t>
            </a:r>
            <a:endParaRPr lang="ru-RU" sz="6000" b="1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Ответь на вопросы: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образуется множественное число имен существительных?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может читаться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окончание </a:t>
            </a:r>
            <a:r>
              <a:rPr lang="en-US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Приведите примеры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71744"/>
            <a:ext cx="8731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Правило №2</a:t>
            </a:r>
            <a:endParaRPr lang="ru-RU" sz="1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356775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Comic Sans MS" pitchFamily="64" charset="0"/>
              </a:rPr>
              <a:t>Существительные, оканчивающиеся на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-s,  -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 pitchFamily="66" charset="0"/>
              </a:rPr>
              <a:t>ss</a:t>
            </a: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,  -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 pitchFamily="66" charset="0"/>
              </a:rPr>
              <a:t>ch</a:t>
            </a: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,  -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 pitchFamily="66" charset="0"/>
              </a:rPr>
              <a:t>sh</a:t>
            </a: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,  - x</a:t>
            </a:r>
            <a:endParaRPr lang="ru-RU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Comic Sans MS" pitchFamily="64" charset="0"/>
              </a:rPr>
              <a:t>образуют множественное число </a:t>
            </a:r>
          </a:p>
          <a:p>
            <a:pPr algn="ctr">
              <a:buNone/>
            </a:pPr>
            <a:r>
              <a:rPr lang="ru-RU" sz="3200" b="1" dirty="0" smtClean="0">
                <a:latin typeface="Comic Sans MS" pitchFamily="64" charset="0"/>
              </a:rPr>
              <a:t>прибавлением “</a:t>
            </a:r>
            <a:r>
              <a:rPr lang="en-US" sz="3200" b="1" dirty="0" smtClean="0">
                <a:latin typeface="Comic Sans MS" pitchFamily="64" charset="0"/>
              </a:rPr>
              <a:t>-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4" charset="0"/>
              </a:rPr>
              <a:t>es</a:t>
            </a:r>
            <a:r>
              <a:rPr lang="ru-RU" sz="3200" b="1" dirty="0" smtClean="0">
                <a:latin typeface="Comic Sans MS" pitchFamily="64" charset="0"/>
              </a:rPr>
              <a:t>" в конце, например</a:t>
            </a:r>
            <a:endParaRPr lang="ru-RU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2743200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1934" y="3714752"/>
            <a:ext cx="1295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>
                <a:srgbClr val="FF0000"/>
              </a:buClr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Comic Sans MS" pitchFamily="64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Comic Sans MS" pitchFamily="64" charset="0"/>
              </a:rPr>
              <a:t>es</a:t>
            </a:r>
            <a:endParaRPr lang="en-US" sz="3600" b="1" dirty="0">
              <a:solidFill>
                <a:srgbClr val="FF0000"/>
              </a:solidFill>
              <a:latin typeface="Comic Sans MS" pitchFamily="6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66700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0100" y="5286388"/>
            <a:ext cx="2133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FFFF00"/>
                </a:solidFill>
                <a:latin typeface="Comic Sans MS" pitchFamily="64" charset="0"/>
              </a:rPr>
              <a:t>a </a:t>
            </a:r>
            <a:r>
              <a:rPr lang="en-US" sz="4000" dirty="0">
                <a:solidFill>
                  <a:srgbClr val="FFFF00"/>
                </a:solidFill>
                <a:latin typeface="Comic Sans MS" pitchFamily="64" charset="0"/>
              </a:rPr>
              <a:t>fo</a:t>
            </a:r>
            <a:r>
              <a:rPr lang="en-US" sz="4000" dirty="0">
                <a:solidFill>
                  <a:srgbClr val="0000FF"/>
                </a:solidFill>
                <a:latin typeface="Comic Sans MS" pitchFamily="64" charset="0"/>
              </a:rPr>
              <a:t>x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29256" y="5286388"/>
            <a:ext cx="3048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  <a:latin typeface="Comic Sans MS" pitchFamily="64" charset="0"/>
              </a:rPr>
              <a:t>fox</a:t>
            </a:r>
            <a:r>
              <a:rPr lang="en-US" sz="4000" u="sng" dirty="0">
                <a:solidFill>
                  <a:srgbClr val="FF0000"/>
                </a:solidFill>
                <a:latin typeface="Comic Sans MS" pitchFamily="64" charset="0"/>
              </a:rPr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91445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Чтение окончания </a:t>
            </a:r>
            <a:r>
              <a:rPr lang="ru-RU" sz="6600" b="1" cap="all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en-US" sz="6600" b="1" cap="all" dirty="0" err="1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</a:rPr>
              <a:t>es</a:t>
            </a:r>
            <a:endParaRPr lang="ru-RU" sz="6600" b="1" cap="all" dirty="0">
              <a:ln w="0"/>
              <a:solidFill>
                <a:srgbClr val="00CC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714488"/>
            <a:ext cx="4738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[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]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0754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box-box</a:t>
            </a:r>
            <a:r>
              <a:rPr lang="en-US" sz="7200" b="1" u="sng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</a:t>
            </a:r>
            <a:endParaRPr lang="ru-RU" sz="7200" b="1" u="sng" cap="none" spc="0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072074"/>
            <a:ext cx="5997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bench-bench</a:t>
            </a:r>
            <a:r>
              <a:rPr lang="en-US" sz="7200" b="1" u="sng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</a:t>
            </a:r>
            <a:endParaRPr lang="ru-RU" sz="7200" b="1" u="sng" cap="none" spc="0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588</TotalTime>
  <Words>328</Words>
  <Application>Microsoft Office PowerPoint</Application>
  <PresentationFormat>Экран (4:3)</PresentationFormat>
  <Paragraphs>99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Закрепим правило!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Like</vt:lpstr>
      <vt:lpstr>Home task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Ismailov musa</cp:lastModifiedBy>
  <cp:revision>59</cp:revision>
  <dcterms:created xsi:type="dcterms:W3CDTF">2010-11-24T16:25:27Z</dcterms:created>
  <dcterms:modified xsi:type="dcterms:W3CDTF">2020-04-25T17:48:40Z</dcterms:modified>
</cp:coreProperties>
</file>