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79" r:id="rId5"/>
    <p:sldId id="257" r:id="rId6"/>
    <p:sldId id="258" r:id="rId7"/>
    <p:sldId id="259" r:id="rId8"/>
    <p:sldId id="260" r:id="rId9"/>
    <p:sldId id="261" r:id="rId10"/>
    <p:sldId id="262" r:id="rId11"/>
    <p:sldId id="276" r:id="rId12"/>
    <p:sldId id="263" r:id="rId13"/>
    <p:sldId id="264" r:id="rId14"/>
    <p:sldId id="265" r:id="rId15"/>
    <p:sldId id="269" r:id="rId16"/>
    <p:sldId id="270" r:id="rId17"/>
    <p:sldId id="271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школа\Desktop\skazochnyiy-fon-4-230x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844824"/>
            <a:ext cx="6453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 smtClean="0"/>
          </a:p>
          <a:p>
            <a:endParaRPr 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525" y="1844824"/>
            <a:ext cx="9038949" cy="32403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АБДУЛМАЖИД ХАЧАЛОВ</a:t>
            </a:r>
            <a:b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МАРГЬА «ШАХЛАМАЗ»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5 класс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7911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школа\Desktop\56f2eea0d88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48680"/>
            <a:ext cx="409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</a:rPr>
              <a:t>Асаралда</a:t>
            </a:r>
            <a:r>
              <a:rPr lang="ru-RU" sz="3200" b="1" dirty="0" smtClean="0">
                <a:solidFill>
                  <a:srgbClr val="002060"/>
                </a:solidFill>
              </a:rPr>
              <a:t> ц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ар </a:t>
            </a:r>
            <a:r>
              <a:rPr lang="ru-RU" sz="3200" b="1" dirty="0" err="1" smtClean="0">
                <a:solidFill>
                  <a:srgbClr val="002060"/>
                </a:solidFill>
              </a:rPr>
              <a:t>лъай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1" y="1988840"/>
            <a:ext cx="8892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</a:rPr>
              <a:t>Лъугьанила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гьав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хъалаялъуве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r>
              <a:rPr lang="ru-RU" sz="2000" b="1" dirty="0" err="1" smtClean="0">
                <a:solidFill>
                  <a:srgbClr val="FF0000"/>
                </a:solidFill>
              </a:rPr>
              <a:t>Кканила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цо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рагъиде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  <a:r>
              <a:rPr lang="ru-RU" sz="2000" b="1" dirty="0" err="1" smtClean="0">
                <a:solidFill>
                  <a:srgbClr val="FF0000"/>
                </a:solidFill>
              </a:rPr>
              <a:t>Гьеб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рагъиккун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унев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вук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err="1" smtClean="0">
                <a:solidFill>
                  <a:srgbClr val="FF0000"/>
                </a:solidFill>
              </a:rPr>
              <a:t>анила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гьав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 err="1" smtClean="0">
                <a:solidFill>
                  <a:srgbClr val="FF0000"/>
                </a:solidFill>
              </a:rPr>
              <a:t>бугила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цо</a:t>
            </a:r>
            <a:r>
              <a:rPr lang="ru-RU" sz="2000" b="1" dirty="0" smtClean="0">
                <a:solidFill>
                  <a:srgbClr val="FF0000"/>
                </a:solidFill>
              </a:rPr>
              <a:t> бак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err="1" smtClean="0">
                <a:solidFill>
                  <a:srgbClr val="FF0000"/>
                </a:solidFill>
              </a:rPr>
              <a:t>ида</a:t>
            </a:r>
            <a:r>
              <a:rPr lang="ru-RU" sz="2000" b="1" dirty="0" smtClean="0">
                <a:solidFill>
                  <a:srgbClr val="FF0000"/>
                </a:solidFill>
              </a:rPr>
              <a:t> т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smtClean="0">
                <a:solidFill>
                  <a:srgbClr val="FF0000"/>
                </a:solidFill>
              </a:rPr>
              <a:t>ад </a:t>
            </a:r>
            <a:r>
              <a:rPr lang="ru-RU" sz="2000" b="1" dirty="0" err="1" smtClean="0">
                <a:solidFill>
                  <a:srgbClr val="FF0000"/>
                </a:solidFill>
              </a:rPr>
              <a:t>лъун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биччараб</a:t>
            </a:r>
            <a:r>
              <a:rPr lang="ru-RU" sz="2000" b="1" dirty="0" smtClean="0">
                <a:solidFill>
                  <a:srgbClr val="FF0000"/>
                </a:solidFill>
              </a:rPr>
              <a:t> сак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smtClean="0">
                <a:solidFill>
                  <a:srgbClr val="FF0000"/>
                </a:solidFill>
              </a:rPr>
              <a:t>ил </a:t>
            </a:r>
            <a:r>
              <a:rPr lang="ru-RU" sz="2000" b="1" dirty="0" err="1" smtClean="0">
                <a:solidFill>
                  <a:srgbClr val="FF0000"/>
                </a:solidFill>
              </a:rPr>
              <a:t>кесекги</a:t>
            </a:r>
            <a:r>
              <a:rPr lang="ru-RU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бащадаб</a:t>
            </a:r>
            <a:r>
              <a:rPr lang="ru-RU" sz="2000" b="1" dirty="0" smtClean="0">
                <a:solidFill>
                  <a:srgbClr val="FF0000"/>
                </a:solidFill>
              </a:rPr>
              <a:t> ц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err="1" smtClean="0">
                <a:solidFill>
                  <a:srgbClr val="FF0000"/>
                </a:solidFill>
              </a:rPr>
              <a:t>аг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err="1" smtClean="0">
                <a:solidFill>
                  <a:srgbClr val="FF0000"/>
                </a:solidFill>
              </a:rPr>
              <a:t>елги</a:t>
            </a:r>
            <a:r>
              <a:rPr lang="ru-RU" sz="2000" b="1" dirty="0" smtClean="0">
                <a:solidFill>
                  <a:srgbClr val="FF0000"/>
                </a:solidFill>
              </a:rPr>
              <a:t>, </a:t>
            </a:r>
            <a:r>
              <a:rPr lang="ru-RU" sz="2000" b="1" dirty="0" err="1" smtClean="0">
                <a:solidFill>
                  <a:srgbClr val="FF0000"/>
                </a:solidFill>
              </a:rPr>
              <a:t>бащадаб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хъалияналъе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тамахьуги</a:t>
            </a:r>
            <a:r>
              <a:rPr lang="ru-RU" sz="2000" b="1" dirty="0" smtClean="0">
                <a:solidFill>
                  <a:srgbClr val="FF0000"/>
                </a:solidFill>
              </a:rPr>
              <a:t>…»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   (</a:t>
            </a:r>
            <a:r>
              <a:rPr lang="ru-RU" sz="2000" b="1" dirty="0" err="1" smtClean="0">
                <a:solidFill>
                  <a:srgbClr val="FF0000"/>
                </a:solidFill>
              </a:rPr>
              <a:t>Лъабго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гьунар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гьабурав</a:t>
            </a:r>
            <a:r>
              <a:rPr lang="ru-RU" sz="2000" b="1" dirty="0" smtClean="0">
                <a:solidFill>
                  <a:srgbClr val="FF0000"/>
                </a:solidFill>
              </a:rPr>
              <a:t> бах</a:t>
            </a:r>
            <a:r>
              <a:rPr lang="en-US" sz="2000" b="1" dirty="0" smtClean="0">
                <a:solidFill>
                  <a:srgbClr val="FF0000"/>
                </a:solidFill>
              </a:rPr>
              <a:t>I</a:t>
            </a:r>
            <a:r>
              <a:rPr lang="ru-RU" sz="2000" b="1" dirty="0" smtClean="0">
                <a:solidFill>
                  <a:srgbClr val="FF0000"/>
                </a:solidFill>
              </a:rPr>
              <a:t>арчи)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645024"/>
            <a:ext cx="8887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2.</a:t>
            </a:r>
            <a:r>
              <a:rPr lang="ru-RU" sz="2000" b="1" dirty="0">
                <a:solidFill>
                  <a:srgbClr val="7030A0"/>
                </a:solidFill>
              </a:rPr>
              <a:t> . «</a:t>
            </a:r>
            <a:r>
              <a:rPr lang="ru-RU" sz="2000" b="1" dirty="0" err="1">
                <a:solidFill>
                  <a:srgbClr val="7030A0"/>
                </a:solidFill>
              </a:rPr>
              <a:t>Гьай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пакъир</a:t>
            </a:r>
            <a:r>
              <a:rPr lang="ru-RU" sz="2000" b="1" dirty="0">
                <a:solidFill>
                  <a:srgbClr val="7030A0"/>
                </a:solidFill>
              </a:rPr>
              <a:t>, …, </a:t>
            </a:r>
            <a:r>
              <a:rPr lang="ru-RU" sz="2000" b="1" dirty="0" err="1">
                <a:solidFill>
                  <a:srgbClr val="7030A0"/>
                </a:solidFill>
              </a:rPr>
              <a:t>бакъун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батила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мун</a:t>
            </a:r>
            <a:r>
              <a:rPr lang="ru-RU" sz="2000" b="1" dirty="0">
                <a:solidFill>
                  <a:srgbClr val="7030A0"/>
                </a:solidFill>
              </a:rPr>
              <a:t>. </a:t>
            </a:r>
            <a:r>
              <a:rPr lang="ru-RU" sz="2000" b="1" dirty="0" smtClean="0">
                <a:solidFill>
                  <a:srgbClr val="7030A0"/>
                </a:solidFill>
              </a:rPr>
              <a:t>Чох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оца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хвараб</a:t>
            </a:r>
            <a:r>
              <a:rPr lang="ru-RU" sz="2000" b="1" dirty="0">
                <a:solidFill>
                  <a:srgbClr val="7030A0"/>
                </a:solidFill>
              </a:rPr>
              <a:t>, </a:t>
            </a:r>
            <a:r>
              <a:rPr lang="ru-RU" sz="2000" b="1" dirty="0" err="1">
                <a:solidFill>
                  <a:srgbClr val="7030A0"/>
                </a:solidFill>
              </a:rPr>
              <a:t>баккизе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би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гуреб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ч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урх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smtClean="0">
                <a:solidFill>
                  <a:srgbClr val="7030A0"/>
                </a:solidFill>
              </a:rPr>
              <a:t>араб </a:t>
            </a:r>
            <a:r>
              <a:rPr lang="ru-RU" sz="2000" b="1" dirty="0" err="1">
                <a:solidFill>
                  <a:srgbClr val="7030A0"/>
                </a:solidFill>
              </a:rPr>
              <a:t>къехь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г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адаб</a:t>
            </a:r>
            <a:r>
              <a:rPr lang="ru-RU" sz="2000" b="1" dirty="0">
                <a:solidFill>
                  <a:srgbClr val="7030A0"/>
                </a:solidFill>
              </a:rPr>
              <a:t>, </a:t>
            </a:r>
            <a:r>
              <a:rPr lang="ru-RU" sz="2000" b="1" dirty="0" err="1">
                <a:solidFill>
                  <a:srgbClr val="7030A0"/>
                </a:solidFill>
              </a:rPr>
              <a:t>дир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гьод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хъарсунилан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мун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г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орц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иларо</a:t>
            </a:r>
            <a:r>
              <a:rPr lang="ru-RU" sz="2000" b="1" dirty="0" smtClean="0">
                <a:solidFill>
                  <a:srgbClr val="7030A0"/>
                </a:solidFill>
              </a:rPr>
              <a:t>…»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                                                        </a:t>
            </a:r>
            <a:r>
              <a:rPr lang="ru-RU" sz="2000" b="1" dirty="0">
                <a:solidFill>
                  <a:srgbClr val="7030A0"/>
                </a:solidFill>
              </a:rPr>
              <a:t>(</a:t>
            </a:r>
            <a:r>
              <a:rPr lang="ru-RU" sz="2000" b="1" dirty="0" smtClean="0">
                <a:solidFill>
                  <a:srgbClr val="7030A0"/>
                </a:solidFill>
              </a:rPr>
              <a:t>Х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амаги</a:t>
            </a:r>
            <a:r>
              <a:rPr lang="ru-RU" sz="2000" b="1" dirty="0" smtClean="0">
                <a:solidFill>
                  <a:srgbClr val="7030A0"/>
                </a:solidFill>
              </a:rPr>
              <a:t> бац</a:t>
            </a:r>
            <a:r>
              <a:rPr lang="en-US" sz="2000" b="1" dirty="0" smtClean="0">
                <a:solidFill>
                  <a:srgbClr val="7030A0"/>
                </a:solidFill>
              </a:rPr>
              <a:t>I</a:t>
            </a:r>
            <a:r>
              <a:rPr lang="ru-RU" sz="2000" b="1" dirty="0" err="1" smtClean="0">
                <a:solidFill>
                  <a:srgbClr val="7030A0"/>
                </a:solidFill>
              </a:rPr>
              <a:t>ги</a:t>
            </a:r>
            <a:r>
              <a:rPr lang="ru-RU" sz="2000" b="1" dirty="0">
                <a:solidFill>
                  <a:srgbClr val="7030A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5013176"/>
            <a:ext cx="9036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3. «</a:t>
            </a:r>
            <a:r>
              <a:rPr lang="ru-RU" sz="2000" b="1" dirty="0" err="1" smtClean="0">
                <a:solidFill>
                  <a:srgbClr val="002060"/>
                </a:solidFill>
              </a:rPr>
              <a:t>Вехьасе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бокьич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smtClean="0">
                <a:solidFill>
                  <a:srgbClr val="002060"/>
                </a:solidFill>
              </a:rPr>
              <a:t>о </a:t>
            </a:r>
            <a:r>
              <a:rPr lang="ru-RU" sz="2000" b="1" dirty="0" err="1" smtClean="0">
                <a:solidFill>
                  <a:srgbClr val="002060"/>
                </a:solidFill>
              </a:rPr>
              <a:t>ицц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бихьизабизе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</a:rPr>
              <a:t>Гьес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абуна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ракь</a:t>
            </a:r>
            <a:r>
              <a:rPr lang="ru-RU" sz="2000" b="1" dirty="0" smtClean="0">
                <a:solidFill>
                  <a:srgbClr val="002060"/>
                </a:solidFill>
              </a:rPr>
              <a:t> г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адин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лъимги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гьелъул</a:t>
            </a:r>
            <a:r>
              <a:rPr lang="ru-RU" sz="2000" b="1" dirty="0" smtClean="0">
                <a:solidFill>
                  <a:srgbClr val="002060"/>
                </a:solidFill>
              </a:rPr>
              <a:t> бет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ергьабазе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хирияб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бугилан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</a:rPr>
              <a:t>Жидее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ракь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тушманасе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кьезе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бокьун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гьеч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илан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</a:rPr>
              <a:t>жидеца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лъимги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кьеларилан</a:t>
            </a:r>
            <a:r>
              <a:rPr lang="ru-RU" sz="2000" b="1" dirty="0" smtClean="0">
                <a:solidFill>
                  <a:srgbClr val="002060"/>
                </a:solidFill>
              </a:rPr>
              <a:t>…»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              (</a:t>
            </a:r>
            <a:r>
              <a:rPr lang="ru-RU" sz="2000" b="1" dirty="0" err="1" smtClean="0">
                <a:solidFill>
                  <a:srgbClr val="002060"/>
                </a:solidFill>
              </a:rPr>
              <a:t>Ганч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smtClean="0">
                <a:solidFill>
                  <a:srgbClr val="002060"/>
                </a:solidFill>
              </a:rPr>
              <a:t>ил вас)</a:t>
            </a:r>
          </a:p>
        </p:txBody>
      </p:sp>
    </p:spTree>
    <p:extLst>
      <p:ext uri="{BB962C8B-B14F-4D97-AF65-F5344CB8AC3E}">
        <p14:creationId xmlns="" xmlns:p14="http://schemas.microsoft.com/office/powerpoint/2010/main" val="22504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школа\Desktop\1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36496" cy="6480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548680"/>
            <a:ext cx="5865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</a:rPr>
              <a:t>«</a:t>
            </a:r>
            <a:r>
              <a:rPr lang="ru-RU" sz="3600" b="1" i="1" dirty="0" smtClean="0">
                <a:solidFill>
                  <a:srgbClr val="002060"/>
                </a:solidFill>
              </a:rPr>
              <a:t>Х</a:t>
            </a:r>
            <a:r>
              <a:rPr lang="en-US" sz="3600" b="1" i="1" dirty="0" smtClean="0">
                <a:solidFill>
                  <a:srgbClr val="002060"/>
                </a:solidFill>
              </a:rPr>
              <a:t>I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амаги</a:t>
            </a:r>
            <a:r>
              <a:rPr lang="ru-RU" sz="3600" b="1" i="1" dirty="0" smtClean="0">
                <a:solidFill>
                  <a:srgbClr val="002060"/>
                </a:solidFill>
              </a:rPr>
              <a:t> бац</a:t>
            </a:r>
            <a:r>
              <a:rPr lang="en-US" sz="3600" b="1" i="1" dirty="0" smtClean="0">
                <a:solidFill>
                  <a:srgbClr val="002060"/>
                </a:solidFill>
              </a:rPr>
              <a:t>I</a:t>
            </a:r>
            <a:r>
              <a:rPr lang="ru-RU" sz="3600" b="1" i="1" dirty="0" err="1" smtClean="0">
                <a:solidFill>
                  <a:srgbClr val="002060"/>
                </a:solidFill>
              </a:rPr>
              <a:t>ги</a:t>
            </a:r>
            <a:r>
              <a:rPr lang="ru-RU" sz="3600" b="1" i="1" dirty="0" smtClean="0">
                <a:solidFill>
                  <a:srgbClr val="002060"/>
                </a:solidFill>
              </a:rPr>
              <a:t>»  сценка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152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dirty="0" smtClean="0"/>
              <a:t>Т1адкъай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52400"/>
            <a:ext cx="89249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692696"/>
            <a:ext cx="7200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                       Т</a:t>
            </a:r>
            <a:r>
              <a:rPr lang="en-US" sz="3200" b="1" dirty="0" smtClean="0">
                <a:solidFill>
                  <a:srgbClr val="FFFF00"/>
                </a:solidFill>
              </a:rPr>
              <a:t>I</a:t>
            </a:r>
            <a:r>
              <a:rPr lang="ru-RU" sz="3200" b="1" dirty="0" err="1" smtClean="0">
                <a:solidFill>
                  <a:srgbClr val="FFFF00"/>
                </a:solidFill>
              </a:rPr>
              <a:t>адкъай</a:t>
            </a:r>
            <a:endParaRPr lang="ru-RU" sz="3200" b="1" dirty="0" smtClean="0">
              <a:solidFill>
                <a:srgbClr val="FFFF00"/>
              </a:solidFill>
            </a:endParaRPr>
          </a:p>
          <a:p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3200" b="1" dirty="0" err="1" smtClean="0">
                <a:solidFill>
                  <a:srgbClr val="FFFF00"/>
                </a:solidFill>
              </a:rPr>
              <a:t>Гьава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</a:rPr>
              <a:t>лъик</a:t>
            </a:r>
            <a:r>
              <a:rPr lang="en-US" sz="3200" b="1" dirty="0" smtClean="0">
                <a:solidFill>
                  <a:srgbClr val="FFFF00"/>
                </a:solidFill>
              </a:rPr>
              <a:t>I</a:t>
            </a:r>
            <a:r>
              <a:rPr lang="ru-RU" sz="3200" b="1" dirty="0" err="1" smtClean="0">
                <a:solidFill>
                  <a:srgbClr val="FFFF00"/>
                </a:solidFill>
              </a:rPr>
              <a:t>аб</a:t>
            </a:r>
            <a:r>
              <a:rPr lang="ru-RU" sz="3200" b="1" dirty="0">
                <a:solidFill>
                  <a:srgbClr val="FFFF00"/>
                </a:solidFill>
              </a:rPr>
              <a:t>, </a:t>
            </a:r>
            <a:r>
              <a:rPr lang="ru-RU" sz="3200" b="1" dirty="0" smtClean="0">
                <a:solidFill>
                  <a:srgbClr val="FFFF00"/>
                </a:solidFill>
              </a:rPr>
              <a:t>______ </a:t>
            </a:r>
            <a:r>
              <a:rPr lang="ru-RU" sz="3200" b="1" dirty="0" err="1" smtClean="0">
                <a:solidFill>
                  <a:srgbClr val="FFFF00"/>
                </a:solidFill>
              </a:rPr>
              <a:t>гьуинаб</a:t>
            </a:r>
            <a:r>
              <a:rPr lang="ru-RU" sz="3200" b="1" dirty="0">
                <a:solidFill>
                  <a:srgbClr val="FFFF00"/>
                </a:solidFill>
              </a:rPr>
              <a:t>,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_______   </a:t>
            </a:r>
            <a:r>
              <a:rPr lang="ru-RU" sz="3200" b="1" dirty="0" err="1" smtClean="0">
                <a:solidFill>
                  <a:srgbClr val="FFFF00"/>
                </a:solidFill>
              </a:rPr>
              <a:t>цо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ракь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бук</a:t>
            </a:r>
            <a:r>
              <a:rPr lang="en-US" sz="3200" b="1" dirty="0" smtClean="0">
                <a:solidFill>
                  <a:srgbClr val="FFFF00"/>
                </a:solidFill>
              </a:rPr>
              <a:t>I</a:t>
            </a:r>
            <a:r>
              <a:rPr lang="ru-RU" sz="3200" b="1" dirty="0" smtClean="0">
                <a:solidFill>
                  <a:srgbClr val="FFFF00"/>
                </a:solidFill>
              </a:rPr>
              <a:t>араб</a:t>
            </a:r>
            <a:r>
              <a:rPr lang="ru-RU" sz="3200" b="1" dirty="0">
                <a:solidFill>
                  <a:srgbClr val="FFFF00"/>
                </a:solidFill>
              </a:rPr>
              <a:t>, </a:t>
            </a:r>
          </a:p>
          <a:p>
            <a:r>
              <a:rPr lang="ru-RU" sz="3200" b="1" dirty="0" err="1" smtClean="0">
                <a:solidFill>
                  <a:srgbClr val="FFFF00"/>
                </a:solidFill>
              </a:rPr>
              <a:t>Кьер-кьераб</a:t>
            </a:r>
            <a:r>
              <a:rPr lang="ru-RU" sz="3200" b="1" dirty="0" smtClean="0">
                <a:solidFill>
                  <a:srgbClr val="FFFF00"/>
                </a:solidFill>
              </a:rPr>
              <a:t>_____, </a:t>
            </a:r>
            <a:r>
              <a:rPr lang="ru-RU" sz="3200" b="1" dirty="0" err="1">
                <a:solidFill>
                  <a:srgbClr val="FFFF00"/>
                </a:solidFill>
              </a:rPr>
              <a:t>керчал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рохьал</a:t>
            </a:r>
            <a:r>
              <a:rPr lang="ru-RU" sz="3200" b="1" dirty="0">
                <a:solidFill>
                  <a:srgbClr val="FFFF00"/>
                </a:solidFill>
              </a:rPr>
              <a:t>,</a:t>
            </a:r>
          </a:p>
          <a:p>
            <a:r>
              <a:rPr lang="ru-RU" sz="3200" b="1" dirty="0" err="1">
                <a:solidFill>
                  <a:srgbClr val="FFFF00"/>
                </a:solidFill>
              </a:rPr>
              <a:t>Бахьинлъарал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жанир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ругеб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sz="3200" b="1" dirty="0" err="1">
                <a:solidFill>
                  <a:srgbClr val="FFFF00"/>
                </a:solidFill>
              </a:rPr>
              <a:t>Гьеб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ракьалда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______ </a:t>
            </a:r>
            <a:r>
              <a:rPr lang="ru-RU" sz="3200" b="1" dirty="0" err="1" smtClean="0">
                <a:solidFill>
                  <a:srgbClr val="FFFF00"/>
                </a:solidFill>
              </a:rPr>
              <a:t>гьабун</a:t>
            </a:r>
            <a:r>
              <a:rPr lang="ru-RU" sz="3200" b="1" dirty="0">
                <a:solidFill>
                  <a:srgbClr val="FFFF00"/>
                </a:solidFill>
              </a:rPr>
              <a:t>,</a:t>
            </a:r>
          </a:p>
          <a:p>
            <a:r>
              <a:rPr lang="ru-RU" sz="3200" b="1" dirty="0" err="1">
                <a:solidFill>
                  <a:srgbClr val="FFFF00"/>
                </a:solidFill>
              </a:rPr>
              <a:t>Кутакаб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_____ бук</a:t>
            </a:r>
            <a:r>
              <a:rPr lang="en-US" sz="3200" b="1" dirty="0" smtClean="0">
                <a:solidFill>
                  <a:srgbClr val="FFFF00"/>
                </a:solidFill>
              </a:rPr>
              <a:t>I</a:t>
            </a:r>
            <a:r>
              <a:rPr lang="ru-RU" sz="3200" b="1" dirty="0" smtClean="0">
                <a:solidFill>
                  <a:srgbClr val="FFFF00"/>
                </a:solidFill>
              </a:rPr>
              <a:t>араб</a:t>
            </a:r>
            <a:r>
              <a:rPr lang="ru-RU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ru-RU" sz="3200" b="1" dirty="0" err="1">
                <a:solidFill>
                  <a:srgbClr val="FFFF00"/>
                </a:solidFill>
              </a:rPr>
              <a:t>Кодор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щварал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_____ ч</a:t>
            </a:r>
            <a:r>
              <a:rPr lang="en-US" sz="3200" b="1" dirty="0" smtClean="0">
                <a:solidFill>
                  <a:srgbClr val="FFFF00"/>
                </a:solidFill>
              </a:rPr>
              <a:t>I</a:t>
            </a:r>
            <a:r>
              <a:rPr lang="ru-RU" sz="3200" b="1" dirty="0" err="1" smtClean="0">
                <a:solidFill>
                  <a:srgbClr val="FFFF00"/>
                </a:solidFill>
              </a:rPr>
              <a:t>ван</a:t>
            </a:r>
            <a:r>
              <a:rPr lang="ru-RU" sz="3200" b="1" dirty="0">
                <a:solidFill>
                  <a:srgbClr val="FFFF00"/>
                </a:solidFill>
              </a:rPr>
              <a:t>,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Х</a:t>
            </a:r>
            <a:r>
              <a:rPr lang="en-US" sz="3200" b="1" dirty="0" smtClean="0">
                <a:solidFill>
                  <a:srgbClr val="FFFF00"/>
                </a:solidFill>
              </a:rPr>
              <a:t>I</a:t>
            </a:r>
            <a:r>
              <a:rPr lang="ru-RU" sz="3200" b="1" dirty="0" smtClean="0">
                <a:solidFill>
                  <a:srgbClr val="FFFF00"/>
                </a:solidFill>
              </a:rPr>
              <a:t>ал-</a:t>
            </a:r>
            <a:r>
              <a:rPr lang="ru-RU" sz="3200" b="1" dirty="0" err="1" smtClean="0">
                <a:solidFill>
                  <a:srgbClr val="FFFF00"/>
                </a:solidFill>
              </a:rPr>
              <a:t>зулмуялда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хьвадулеб</a:t>
            </a:r>
            <a:r>
              <a:rPr lang="ru-RU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ru-RU" sz="3200" b="1" dirty="0" smtClean="0"/>
              <a:t>      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2741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260648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19675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5486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052736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 </a:t>
            </a:r>
          </a:p>
          <a:p>
            <a:endParaRPr lang="ru-RU" b="1" dirty="0">
              <a:solidFill>
                <a:srgbClr val="FFFF00"/>
              </a:solidFill>
            </a:endParaRPr>
          </a:p>
          <a:p>
            <a:r>
              <a:rPr lang="ru-RU" sz="3600" b="1" dirty="0" err="1">
                <a:solidFill>
                  <a:srgbClr val="FF0000"/>
                </a:solidFill>
              </a:rPr>
              <a:t>Гьава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лъик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err="1" smtClean="0">
                <a:solidFill>
                  <a:srgbClr val="FF0000"/>
                </a:solidFill>
              </a:rPr>
              <a:t>аб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  <a:r>
              <a:rPr lang="ru-RU" sz="3600" b="1" dirty="0" err="1" smtClean="0">
                <a:solidFill>
                  <a:srgbClr val="FF0000"/>
                </a:solidFill>
              </a:rPr>
              <a:t>лъим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b="1" dirty="0" err="1">
                <a:solidFill>
                  <a:srgbClr val="FF0000"/>
                </a:solidFill>
              </a:rPr>
              <a:t>гьуинаб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</a:p>
          <a:p>
            <a:r>
              <a:rPr lang="ru-RU" sz="3600" b="1" dirty="0" err="1" smtClean="0">
                <a:solidFill>
                  <a:srgbClr val="FF0000"/>
                </a:solidFill>
              </a:rPr>
              <a:t>Гьайбатаб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цо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ракь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бук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smtClean="0">
                <a:solidFill>
                  <a:srgbClr val="FF0000"/>
                </a:solidFill>
              </a:rPr>
              <a:t>араб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</a:p>
          <a:p>
            <a:r>
              <a:rPr lang="ru-RU" sz="3600" b="1" dirty="0" err="1" smtClean="0">
                <a:solidFill>
                  <a:srgbClr val="FF0000"/>
                </a:solidFill>
              </a:rPr>
              <a:t>Кьер-кьераб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квен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b="1" dirty="0" err="1">
                <a:solidFill>
                  <a:srgbClr val="FF0000"/>
                </a:solidFill>
              </a:rPr>
              <a:t>керчал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рохьал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</a:p>
          <a:p>
            <a:r>
              <a:rPr lang="ru-RU" sz="3600" b="1" dirty="0" err="1">
                <a:solidFill>
                  <a:srgbClr val="FF0000"/>
                </a:solidFill>
              </a:rPr>
              <a:t>Бахьинлъарал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жанир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ругеб</a:t>
            </a:r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b="1" dirty="0" err="1">
                <a:solidFill>
                  <a:srgbClr val="FF0000"/>
                </a:solidFill>
              </a:rPr>
              <a:t>Гьеб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ракьалда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кверщел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гьабун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</a:p>
          <a:p>
            <a:r>
              <a:rPr lang="ru-RU" sz="3600" b="1" dirty="0" err="1">
                <a:solidFill>
                  <a:srgbClr val="FF0000"/>
                </a:solidFill>
              </a:rPr>
              <a:t>Кутакаб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</a:rPr>
              <a:t>гъалбац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smtClean="0">
                <a:solidFill>
                  <a:srgbClr val="FF0000"/>
                </a:solidFill>
              </a:rPr>
              <a:t> бук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smtClean="0">
                <a:solidFill>
                  <a:srgbClr val="FF0000"/>
                </a:solidFill>
              </a:rPr>
              <a:t>араб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r>
              <a:rPr lang="ru-RU" sz="3600" b="1" dirty="0" err="1">
                <a:solidFill>
                  <a:srgbClr val="FF0000"/>
                </a:solidFill>
              </a:rPr>
              <a:t>Кодор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щварал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х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err="1" smtClean="0">
                <a:solidFill>
                  <a:srgbClr val="FF0000"/>
                </a:solidFill>
              </a:rPr>
              <a:t>айванал</a:t>
            </a:r>
            <a:r>
              <a:rPr lang="ru-RU" sz="3600" b="1" dirty="0" smtClean="0">
                <a:solidFill>
                  <a:srgbClr val="FF0000"/>
                </a:solidFill>
              </a:rPr>
              <a:t> ч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err="1" smtClean="0">
                <a:solidFill>
                  <a:srgbClr val="FF0000"/>
                </a:solidFill>
              </a:rPr>
              <a:t>ван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Х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ru-RU" sz="3600" b="1" dirty="0" smtClean="0">
                <a:solidFill>
                  <a:srgbClr val="FF0000"/>
                </a:solidFill>
              </a:rPr>
              <a:t>ал-</a:t>
            </a:r>
            <a:r>
              <a:rPr lang="ru-RU" sz="3600" b="1" dirty="0" err="1" smtClean="0">
                <a:solidFill>
                  <a:srgbClr val="FF0000"/>
                </a:solidFill>
              </a:rPr>
              <a:t>зулмуялда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хьвадулеб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39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933056"/>
            <a:ext cx="7647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FFFF00"/>
                </a:solidFill>
              </a:rPr>
              <a:t>Ццин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бахъараб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гъалбац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алъул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endParaRPr lang="ru-RU" sz="3600" b="1" dirty="0">
              <a:solidFill>
                <a:srgbClr val="FFFF00"/>
              </a:solidFill>
            </a:endParaRPr>
          </a:p>
          <a:p>
            <a:r>
              <a:rPr lang="ru-RU" sz="3600" b="1" dirty="0" err="1">
                <a:solidFill>
                  <a:srgbClr val="FFFF00"/>
                </a:solidFill>
              </a:rPr>
              <a:t>Гъванщил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расал</a:t>
            </a:r>
            <a:r>
              <a:rPr lang="ru-RU" sz="3600" b="1" dirty="0">
                <a:solidFill>
                  <a:srgbClr val="FFFF00"/>
                </a:solidFill>
              </a:rPr>
              <a:t>  </a:t>
            </a:r>
            <a:r>
              <a:rPr lang="ru-RU" sz="3600" b="1" dirty="0" err="1">
                <a:solidFill>
                  <a:srgbClr val="FFFF00"/>
                </a:solidFill>
              </a:rPr>
              <a:t>хучун</a:t>
            </a:r>
            <a:r>
              <a:rPr lang="ru-RU" sz="3600" b="1" dirty="0">
                <a:solidFill>
                  <a:srgbClr val="FFFF00"/>
                </a:solidFill>
              </a:rPr>
              <a:t> </a:t>
            </a:r>
            <a:r>
              <a:rPr lang="ru-RU" sz="3600" b="1" dirty="0" err="1">
                <a:solidFill>
                  <a:srgbClr val="FFFF00"/>
                </a:solidFill>
              </a:rPr>
              <a:t>уна</a:t>
            </a:r>
            <a:r>
              <a:rPr lang="ru-RU" sz="3600" b="1" dirty="0">
                <a:solidFill>
                  <a:srgbClr val="FFFF00"/>
                </a:solidFill>
              </a:rPr>
              <a:t>:</a:t>
            </a:r>
          </a:p>
          <a:p>
            <a:r>
              <a:rPr lang="ru-RU" sz="3600" b="1" dirty="0">
                <a:solidFill>
                  <a:srgbClr val="FFFF00"/>
                </a:solidFill>
              </a:rPr>
              <a:t>Хапун </a:t>
            </a:r>
            <a:r>
              <a:rPr lang="ru-RU" sz="3600" b="1" dirty="0" smtClean="0">
                <a:solidFill>
                  <a:srgbClr val="FFFF00"/>
                </a:solidFill>
              </a:rPr>
              <a:t>к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алалъ</a:t>
            </a:r>
            <a:r>
              <a:rPr lang="ru-RU" sz="3600" b="1" dirty="0" smtClean="0">
                <a:solidFill>
                  <a:srgbClr val="FFFF00"/>
                </a:solidFill>
              </a:rPr>
              <a:t> к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smtClean="0">
                <a:solidFill>
                  <a:srgbClr val="FFFF00"/>
                </a:solidFill>
              </a:rPr>
              <a:t>к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smtClean="0">
                <a:solidFill>
                  <a:srgbClr val="FFFF00"/>
                </a:solidFill>
              </a:rPr>
              <a:t>вине г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адин</a:t>
            </a:r>
            <a:r>
              <a:rPr lang="ru-RU" sz="3600" b="1" dirty="0">
                <a:solidFill>
                  <a:srgbClr val="FFFF00"/>
                </a:solidFill>
              </a:rPr>
              <a:t>,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Г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ундул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гъуц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ун</a:t>
            </a:r>
            <a:r>
              <a:rPr lang="ru-RU" sz="3600" b="1" dirty="0" smtClean="0">
                <a:solidFill>
                  <a:srgbClr val="FFFF00"/>
                </a:solidFill>
              </a:rPr>
              <a:t> ц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абуц</a:t>
            </a:r>
            <a:r>
              <a:rPr lang="en-US" sz="3600" b="1" dirty="0" smtClean="0">
                <a:solidFill>
                  <a:srgbClr val="FFFF00"/>
                </a:solidFill>
              </a:rPr>
              <a:t>I</a:t>
            </a:r>
            <a:r>
              <a:rPr lang="ru-RU" sz="3600" b="1" dirty="0" err="1" smtClean="0">
                <a:solidFill>
                  <a:srgbClr val="FFFF00"/>
                </a:solidFill>
              </a:rPr>
              <a:t>уна</a:t>
            </a:r>
            <a:r>
              <a:rPr lang="ru-RU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2830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C:\Users\школа\Desktop\768244_ramka-dlya-skaz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741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1772816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solidFill>
                <a:srgbClr val="002060"/>
              </a:solidFill>
            </a:endParaRPr>
          </a:p>
          <a:p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Маргьа</a:t>
            </a:r>
            <a:r>
              <a:rPr lang="ru-RU" sz="3600" b="1" dirty="0" smtClean="0">
                <a:solidFill>
                  <a:srgbClr val="002060"/>
                </a:solidFill>
              </a:rPr>
              <a:t> «</a:t>
            </a:r>
            <a:r>
              <a:rPr lang="ru-RU" sz="3600" b="1" dirty="0" err="1" smtClean="0">
                <a:solidFill>
                  <a:srgbClr val="002060"/>
                </a:solidFill>
              </a:rPr>
              <a:t>Шахламаз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6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школа\Desktop\geroi-russkih-skazok-tsar-300x3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13690" cy="5571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школа\Desktop\geroi-russkih-skazok-19-300x3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82748"/>
            <a:ext cx="4464496" cy="3811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школа\Desktop\TSar-300x3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94" y="3547505"/>
            <a:ext cx="4627269" cy="3080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3284984"/>
            <a:ext cx="2775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Гъумекдерил</a:t>
            </a:r>
            <a:r>
              <a:rPr lang="ru-RU" sz="2400" b="1" dirty="0" smtClean="0">
                <a:solidFill>
                  <a:srgbClr val="002060"/>
                </a:solidFill>
              </a:rPr>
              <a:t> хан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2264934"/>
            <a:ext cx="3114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Хундерил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нуцал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6093296"/>
            <a:ext cx="3295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Таргъуялъул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шамхал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школа\Desktop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741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836712"/>
            <a:ext cx="256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</a:rPr>
              <a:t>Шахламаз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963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C:\Users\школа\Desktop\57a9d83f4a1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5" y="0"/>
            <a:ext cx="9201504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9" y="692696"/>
            <a:ext cx="882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002060"/>
              </a:solidFill>
            </a:endParaRPr>
          </a:p>
          <a:p>
            <a:r>
              <a:rPr lang="ru-RU" sz="3200" b="1" dirty="0" err="1" smtClean="0">
                <a:solidFill>
                  <a:srgbClr val="002060"/>
                </a:solidFill>
              </a:rPr>
              <a:t>Маргьаялъ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нилъеда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щиб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малъулеб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бугеб</a:t>
            </a:r>
            <a:r>
              <a:rPr lang="ru-RU" sz="3200" b="1" dirty="0" smtClean="0">
                <a:solidFill>
                  <a:srgbClr val="002060"/>
                </a:solidFill>
              </a:rPr>
              <a:t>?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28800"/>
            <a:ext cx="84249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</a:endParaRP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Халкъалъе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пайдаяб</a:t>
            </a:r>
            <a:r>
              <a:rPr lang="ru-RU" sz="2800" b="1" dirty="0" smtClean="0">
                <a:solidFill>
                  <a:srgbClr val="FF0000"/>
                </a:solidFill>
              </a:rPr>
              <a:t> х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алт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</a:rPr>
              <a:t>и </a:t>
            </a:r>
            <a:r>
              <a:rPr lang="ru-RU" sz="2800" b="1" dirty="0" err="1" smtClean="0">
                <a:solidFill>
                  <a:srgbClr val="FF0000"/>
                </a:solidFill>
              </a:rPr>
              <a:t>гьабуларел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зах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</a:rPr>
              <a:t>мат </a:t>
            </a:r>
            <a:r>
              <a:rPr lang="ru-RU" sz="2800" b="1" dirty="0" err="1" smtClean="0">
                <a:solidFill>
                  <a:srgbClr val="FF0000"/>
                </a:solidFill>
              </a:rPr>
              <a:t>бокьуларел</a:t>
            </a:r>
            <a:r>
              <a:rPr lang="ru-RU" sz="2800" b="1" dirty="0" smtClean="0">
                <a:solidFill>
                  <a:srgbClr val="FF0000"/>
                </a:solidFill>
              </a:rPr>
              <a:t> чаг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</a:rPr>
              <a:t>аз </a:t>
            </a:r>
            <a:r>
              <a:rPr lang="ru-RU" sz="2800" b="1" dirty="0" err="1" smtClean="0">
                <a:solidFill>
                  <a:srgbClr val="FF0000"/>
                </a:solidFill>
              </a:rPr>
              <a:t>чияр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гъийин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кваналин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гьездаса</a:t>
            </a:r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ru-RU" sz="2800" b="1" dirty="0" err="1" smtClean="0">
                <a:solidFill>
                  <a:srgbClr val="FF0000"/>
                </a:solidFill>
              </a:rPr>
              <a:t>балагь</a:t>
            </a:r>
            <a:r>
              <a:rPr lang="ru-RU" sz="2800" b="1" dirty="0" smtClean="0">
                <a:solidFill>
                  <a:srgbClr val="FF0000"/>
                </a:solidFill>
              </a:rPr>
              <a:t>-г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азаб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гуреб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жо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баккуларин</a:t>
            </a:r>
            <a:r>
              <a:rPr lang="ru-RU" sz="2800" b="1" dirty="0" smtClean="0">
                <a:solidFill>
                  <a:srgbClr val="FF0000"/>
                </a:solidFill>
              </a:rPr>
              <a:t>, г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адатал</a:t>
            </a:r>
            <a:r>
              <a:rPr lang="ru-RU" sz="2800" b="1" dirty="0" smtClean="0">
                <a:solidFill>
                  <a:srgbClr val="FF0000"/>
                </a:solidFill>
              </a:rPr>
              <a:t> г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адамазда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гьез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канлъи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бихьизе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толарин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халкъ</a:t>
            </a:r>
            <a:r>
              <a:rPr lang="ru-RU" sz="2800" b="1" dirty="0" smtClean="0">
                <a:solidFill>
                  <a:srgbClr val="FF0000"/>
                </a:solidFill>
              </a:rPr>
              <a:t> т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аделъун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гьездаса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рец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</a:rPr>
              <a:t>ел </a:t>
            </a:r>
            <a:r>
              <a:rPr lang="ru-RU" sz="2800" b="1" dirty="0" err="1" smtClean="0">
                <a:solidFill>
                  <a:srgbClr val="FF0000"/>
                </a:solidFill>
              </a:rPr>
              <a:t>босизе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кколин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  <a:r>
              <a:rPr lang="ru-RU" sz="2800" b="1" dirty="0" err="1" smtClean="0">
                <a:solidFill>
                  <a:srgbClr val="FF0000"/>
                </a:solidFill>
              </a:rPr>
              <a:t>обществоялдаса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гьел</a:t>
            </a:r>
            <a:r>
              <a:rPr lang="ru-RU" sz="2800" b="1" dirty="0" smtClean="0">
                <a:solidFill>
                  <a:srgbClr val="FF0000"/>
                </a:solidFill>
              </a:rPr>
              <a:t> т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аг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инаризе</a:t>
            </a:r>
            <a:r>
              <a:rPr lang="ru-RU" sz="2800" b="1" dirty="0" smtClean="0">
                <a:solidFill>
                  <a:srgbClr val="FF0000"/>
                </a:solidFill>
              </a:rPr>
              <a:t> т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адаб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бугин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бихьизабун</a:t>
            </a:r>
            <a:r>
              <a:rPr lang="ru-RU" sz="2800" b="1" dirty="0" smtClean="0">
                <a:solidFill>
                  <a:srgbClr val="FF0000"/>
                </a:solidFill>
              </a:rPr>
              <a:t> буго </a:t>
            </a:r>
            <a:r>
              <a:rPr lang="ru-RU" sz="2800" b="1" dirty="0" err="1" smtClean="0">
                <a:solidFill>
                  <a:srgbClr val="FF0000"/>
                </a:solidFill>
              </a:rPr>
              <a:t>авторас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88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школа\Desktop\_yapfiles.ru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324"/>
            <a:ext cx="8496944" cy="6597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692696"/>
            <a:ext cx="7316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                                            </a:t>
            </a:r>
            <a:r>
              <a:rPr lang="ru-RU" sz="2400" b="1" dirty="0" err="1" smtClean="0">
                <a:solidFill>
                  <a:srgbClr val="FFFF00"/>
                </a:solidFill>
              </a:rPr>
              <a:t>Дарсил</a:t>
            </a:r>
            <a:r>
              <a:rPr lang="ru-RU" sz="2400" b="1" dirty="0" smtClean="0">
                <a:solidFill>
                  <a:srgbClr val="FFFF00"/>
                </a:solidFill>
              </a:rPr>
              <a:t> х</a:t>
            </a:r>
            <a:r>
              <a:rPr lang="en-US" sz="2400" b="1" dirty="0" smtClean="0">
                <a:solidFill>
                  <a:srgbClr val="FFFF00"/>
                </a:solidFill>
              </a:rPr>
              <a:t>I</a:t>
            </a:r>
            <a:r>
              <a:rPr lang="ru-RU" sz="2400" b="1" dirty="0" err="1" smtClean="0">
                <a:solidFill>
                  <a:srgbClr val="FFFF00"/>
                </a:solidFill>
              </a:rPr>
              <a:t>асилал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гьари</a:t>
            </a:r>
            <a:r>
              <a:rPr lang="ru-RU" sz="2400" b="1" dirty="0" smtClean="0">
                <a:solidFill>
                  <a:srgbClr val="FFFF00"/>
                </a:solidFill>
              </a:rPr>
              <a:t>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5733256"/>
            <a:ext cx="7927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0070C0"/>
                </a:solidFill>
              </a:rPr>
              <a:t>Лъимал</a:t>
            </a:r>
            <a:r>
              <a:rPr lang="ru-RU" sz="3200" b="1" dirty="0" smtClean="0">
                <a:solidFill>
                  <a:srgbClr val="0070C0"/>
                </a:solidFill>
              </a:rPr>
              <a:t>, </a:t>
            </a:r>
            <a:r>
              <a:rPr lang="ru-RU" sz="3200" b="1" dirty="0" err="1" smtClean="0">
                <a:solidFill>
                  <a:srgbClr val="0070C0"/>
                </a:solidFill>
              </a:rPr>
              <a:t>бокьарабищха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нужее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маргьа</a:t>
            </a:r>
            <a:r>
              <a:rPr lang="ru-RU" sz="3200" b="1" dirty="0" smtClean="0">
                <a:solidFill>
                  <a:srgbClr val="0070C0"/>
                </a:solidFill>
              </a:rPr>
              <a:t>?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28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ГIабдулмажид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      </a:t>
            </a:r>
            <a:r>
              <a:rPr lang="en-US" sz="3600" b="1" dirty="0" err="1" smtClean="0">
                <a:solidFill>
                  <a:srgbClr val="002060"/>
                </a:solidFill>
              </a:rPr>
              <a:t>Хачалов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</a:rPr>
              <a:t/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</a:t>
            </a:r>
            <a:r>
              <a:rPr lang="en-US" sz="3600" b="1" dirty="0" smtClean="0">
                <a:solidFill>
                  <a:srgbClr val="002060"/>
                </a:solidFill>
              </a:rPr>
              <a:t>(</a:t>
            </a:r>
            <a:r>
              <a:rPr lang="en-US" sz="3600" b="1" dirty="0">
                <a:solidFill>
                  <a:srgbClr val="002060"/>
                </a:solidFill>
              </a:rPr>
              <a:t>1925-1994)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1457"/>
            <a:ext cx="477910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0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школа\Desktop\0001-001-Avtor-raboty-uchitel-nachalnykh-klassov-MOU-SOSH-49-g.-Volgogr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" y="0"/>
            <a:ext cx="9108826" cy="6474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44000" y="220196"/>
            <a:ext cx="8856000" cy="639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12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215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школа\Desktop\56a96864ea5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706"/>
            <a:ext cx="9313600" cy="698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-99392"/>
            <a:ext cx="903649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                           </a:t>
            </a:r>
            <a:r>
              <a:rPr lang="ru-RU" sz="2800" b="1" dirty="0" err="1" smtClean="0"/>
              <a:t>Дарсил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мурадал</a:t>
            </a:r>
            <a:r>
              <a:rPr lang="ru-RU" sz="2800" b="1" dirty="0" smtClean="0"/>
              <a:t>: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1. </a:t>
            </a:r>
            <a:r>
              <a:rPr lang="ru-RU" sz="2400" b="1" dirty="0" err="1" smtClean="0">
                <a:solidFill>
                  <a:srgbClr val="002060"/>
                </a:solidFill>
              </a:rPr>
              <a:t>Халкъиял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маргьабаздаги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литературиял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маргьабаздаги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 err="1">
                <a:solidFill>
                  <a:srgbClr val="002060"/>
                </a:solidFill>
              </a:rPr>
              <a:t>г</a:t>
            </a:r>
            <a:r>
              <a:rPr lang="ru-RU" sz="2400" b="1" dirty="0" err="1" smtClean="0">
                <a:solidFill>
                  <a:srgbClr val="002060"/>
                </a:solidFill>
              </a:rPr>
              <a:t>ьоркьоб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бугеб</a:t>
            </a:r>
            <a:r>
              <a:rPr lang="ru-RU" sz="2400" b="1" dirty="0" smtClean="0">
                <a:solidFill>
                  <a:srgbClr val="002060"/>
                </a:solidFill>
              </a:rPr>
              <a:t> бат1алъи </a:t>
            </a:r>
            <a:r>
              <a:rPr lang="ru-RU" sz="2400" b="1" dirty="0" err="1" smtClean="0">
                <a:solidFill>
                  <a:srgbClr val="002060"/>
                </a:solidFill>
              </a:rPr>
              <a:t>лъай</a:t>
            </a:r>
            <a:r>
              <a:rPr lang="ru-RU" sz="2400" b="1" dirty="0" smtClean="0">
                <a:solidFill>
                  <a:srgbClr val="002060"/>
                </a:solidFill>
              </a:rPr>
              <a:t>;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2. Г</a:t>
            </a:r>
            <a:r>
              <a:rPr lang="en-US" sz="2400" b="1" dirty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абдулмажид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Хачаловасул</a:t>
            </a:r>
            <a:r>
              <a:rPr lang="ru-RU" sz="2400" b="1" dirty="0" smtClean="0">
                <a:solidFill>
                  <a:srgbClr val="002060"/>
                </a:solidFill>
              </a:rPr>
              <a:t> 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умруялъул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ва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творчествоялъул</a:t>
            </a:r>
            <a:r>
              <a:rPr lang="ru-RU" sz="2400" b="1" dirty="0" smtClean="0">
                <a:solidFill>
                  <a:srgbClr val="002060"/>
                </a:solidFill>
              </a:rPr>
              <a:t>  х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акъалъулъ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авалияб</a:t>
            </a:r>
            <a:r>
              <a:rPr lang="ru-RU" sz="2400" b="1" dirty="0" smtClean="0">
                <a:solidFill>
                  <a:srgbClr val="002060"/>
                </a:solidFill>
              </a:rPr>
              <a:t> баян </a:t>
            </a:r>
            <a:r>
              <a:rPr lang="ru-RU" sz="2400" b="1" dirty="0" err="1" smtClean="0">
                <a:solidFill>
                  <a:srgbClr val="002060"/>
                </a:solidFill>
              </a:rPr>
              <a:t>кьей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3. 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адатаб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анализалъе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лъимал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ругьун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гьари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Ахир</a:t>
            </a:r>
            <a:r>
              <a:rPr lang="ru-RU" sz="2400" b="1" dirty="0" smtClean="0">
                <a:solidFill>
                  <a:srgbClr val="002060"/>
                </a:solidFill>
              </a:rPr>
              <a:t> – </a:t>
            </a:r>
            <a:r>
              <a:rPr lang="ru-RU" sz="2400" b="1" dirty="0" err="1" smtClean="0">
                <a:solidFill>
                  <a:srgbClr val="002060"/>
                </a:solidFill>
              </a:rPr>
              <a:t>къадги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рит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ухълъи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бергьин</a:t>
            </a:r>
            <a:r>
              <a:rPr lang="ru-RU" sz="2400" b="1" dirty="0" smtClean="0">
                <a:solidFill>
                  <a:srgbClr val="002060"/>
                </a:solidFill>
              </a:rPr>
              <a:t>, т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екълъи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къей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умруялъул</a:t>
            </a:r>
            <a:r>
              <a:rPr lang="ru-RU" sz="2400" b="1" dirty="0" smtClean="0">
                <a:solidFill>
                  <a:srgbClr val="002060"/>
                </a:solidFill>
              </a:rPr>
              <a:t> закон бук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</a:rPr>
              <a:t>ин </a:t>
            </a:r>
            <a:r>
              <a:rPr lang="ru-RU" sz="2400" b="1" dirty="0" err="1" smtClean="0">
                <a:solidFill>
                  <a:srgbClr val="002060"/>
                </a:solidFill>
              </a:rPr>
              <a:t>бихьизаби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4. </a:t>
            </a:r>
            <a:r>
              <a:rPr lang="ru-RU" sz="2400" b="1" dirty="0" err="1" smtClean="0">
                <a:solidFill>
                  <a:srgbClr val="002060"/>
                </a:solidFill>
              </a:rPr>
              <a:t>Зах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маталъул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инсанасул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сахаватлъи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сабру</a:t>
            </a:r>
            <a:r>
              <a:rPr lang="ru-RU" sz="2400" b="1" dirty="0" smtClean="0">
                <a:solidFill>
                  <a:srgbClr val="002060"/>
                </a:solidFill>
              </a:rPr>
              <a:t> т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адег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анаб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бук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унеблъи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ва</a:t>
            </a:r>
            <a:r>
              <a:rPr lang="ru-RU" sz="2400" b="1" dirty="0" smtClean="0">
                <a:solidFill>
                  <a:srgbClr val="002060"/>
                </a:solidFill>
              </a:rPr>
              <a:t> т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адчаг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азул</a:t>
            </a:r>
            <a:r>
              <a:rPr lang="ru-RU" sz="2400" b="1" dirty="0" smtClean="0">
                <a:solidFill>
                  <a:srgbClr val="002060"/>
                </a:solidFill>
              </a:rPr>
              <a:t> маг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</a:rPr>
              <a:t>на </a:t>
            </a:r>
            <a:r>
              <a:rPr lang="ru-RU" sz="2400" b="1" dirty="0" err="1" smtClean="0">
                <a:solidFill>
                  <a:srgbClr val="002060"/>
                </a:solidFill>
              </a:rPr>
              <a:t>гьеч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</a:rPr>
              <a:t>еб, ч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обогояб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г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</a:rPr>
              <a:t>умру </a:t>
            </a:r>
            <a:r>
              <a:rPr lang="ru-RU" sz="2400" b="1" dirty="0" err="1" smtClean="0">
                <a:solidFill>
                  <a:srgbClr val="002060"/>
                </a:solidFill>
              </a:rPr>
              <a:t>авторас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какун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бугеб</a:t>
            </a:r>
            <a:r>
              <a:rPr lang="ru-RU" sz="2400" b="1" dirty="0" smtClean="0">
                <a:solidFill>
                  <a:srgbClr val="002060"/>
                </a:solidFill>
              </a:rPr>
              <a:t> куц баян </a:t>
            </a:r>
            <a:r>
              <a:rPr lang="ru-RU" sz="2400" b="1" dirty="0" err="1" smtClean="0">
                <a:solidFill>
                  <a:srgbClr val="002060"/>
                </a:solidFill>
              </a:rPr>
              <a:t>гьабиялдалъун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ц</a:t>
            </a:r>
            <a:r>
              <a:rPr lang="en-US" sz="2400" b="1" dirty="0" smtClean="0">
                <a:solidFill>
                  <a:srgbClr val="002060"/>
                </a:solidFill>
              </a:rPr>
              <a:t>I</a:t>
            </a:r>
            <a:r>
              <a:rPr lang="ru-RU" sz="2400" b="1" dirty="0" err="1" smtClean="0">
                <a:solidFill>
                  <a:srgbClr val="002060"/>
                </a:solidFill>
              </a:rPr>
              <a:t>алдохъабазе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тарбия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кьей</a:t>
            </a:r>
            <a:r>
              <a:rPr lang="ru-RU" sz="2400" b="1" dirty="0" smtClean="0">
                <a:solidFill>
                  <a:srgbClr val="002060"/>
                </a:solidFill>
              </a:rPr>
              <a:t>;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5. Авар </a:t>
            </a:r>
            <a:r>
              <a:rPr lang="ru-RU" sz="2400" b="1" dirty="0" err="1" smtClean="0">
                <a:solidFill>
                  <a:srgbClr val="002060"/>
                </a:solidFill>
              </a:rPr>
              <a:t>адабияталде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рокьи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бижизаби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83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школа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764704"/>
            <a:ext cx="8964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                   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Маргьа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щиб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жо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кколеб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Маргьа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буго рак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гъеялъе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анишал-хьулал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рагьиялъе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малъа-хъваязе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оло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ургъун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рахъарал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лъугьа-бахъиназул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х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акъалъулъ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харбидалъун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рицунел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асарал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406068"/>
            <a:ext cx="89644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       </a:t>
            </a:r>
            <a:r>
              <a:rPr lang="ru-RU" sz="2800" b="1" dirty="0" err="1" smtClean="0">
                <a:solidFill>
                  <a:srgbClr val="FFFF00"/>
                </a:solidFill>
              </a:rPr>
              <a:t>Щиб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малъулеб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нилъеда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маргьабаз</a:t>
            </a:r>
            <a:r>
              <a:rPr lang="ru-RU" sz="2800" b="1" dirty="0" smtClean="0">
                <a:solidFill>
                  <a:srgbClr val="FFFF00"/>
                </a:solidFill>
              </a:rPr>
              <a:t>?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Рит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err="1" smtClean="0">
                <a:solidFill>
                  <a:srgbClr val="FFFF00"/>
                </a:solidFill>
              </a:rPr>
              <a:t>ухълъи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бокьизе</a:t>
            </a:r>
            <a:r>
              <a:rPr lang="ru-RU" sz="2800" b="1" dirty="0" smtClean="0">
                <a:solidFill>
                  <a:srgbClr val="FFFF00"/>
                </a:solidFill>
              </a:rPr>
              <a:t>, т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err="1" smtClean="0">
                <a:solidFill>
                  <a:srgbClr val="FFFF00"/>
                </a:solidFill>
              </a:rPr>
              <a:t>екълъи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рихизе</a:t>
            </a:r>
            <a:r>
              <a:rPr lang="ru-RU" sz="2800" b="1" dirty="0" smtClean="0">
                <a:solidFill>
                  <a:srgbClr val="FFFF00"/>
                </a:solidFill>
              </a:rPr>
              <a:t>, жал </a:t>
            </a:r>
            <a:r>
              <a:rPr lang="ru-RU" sz="2800" b="1" dirty="0" err="1" smtClean="0">
                <a:solidFill>
                  <a:srgbClr val="FFFF00"/>
                </a:solidFill>
              </a:rPr>
              <a:t>рижараб</a:t>
            </a:r>
            <a:r>
              <a:rPr lang="ru-RU" sz="2800" b="1" dirty="0" smtClean="0">
                <a:solidFill>
                  <a:srgbClr val="FFFF00"/>
                </a:solidFill>
              </a:rPr>
              <a:t> Ват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smtClean="0">
                <a:solidFill>
                  <a:srgbClr val="FFFF00"/>
                </a:solidFill>
              </a:rPr>
              <a:t>ан </a:t>
            </a:r>
            <a:r>
              <a:rPr lang="ru-RU" sz="2800" b="1" dirty="0" err="1">
                <a:solidFill>
                  <a:srgbClr val="FFFF00"/>
                </a:solidFill>
              </a:rPr>
              <a:t>с</a:t>
            </a:r>
            <a:r>
              <a:rPr lang="ru-RU" sz="2800" b="1" dirty="0" err="1" smtClean="0">
                <a:solidFill>
                  <a:srgbClr val="FFFF00"/>
                </a:solidFill>
              </a:rPr>
              <a:t>ундасаго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хиралъизе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</a:rPr>
              <a:t>Инсанасул</a:t>
            </a:r>
            <a:r>
              <a:rPr lang="ru-RU" sz="2800" b="1" dirty="0" smtClean="0">
                <a:solidFill>
                  <a:srgbClr val="FFFF00"/>
                </a:solidFill>
              </a:rPr>
              <a:t> г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err="1" smtClean="0">
                <a:solidFill>
                  <a:srgbClr val="FFFF00"/>
                </a:solidFill>
              </a:rPr>
              <a:t>амал-хасияталъул</a:t>
            </a:r>
            <a:r>
              <a:rPr lang="ru-RU" sz="2800" b="1" dirty="0" smtClean="0">
                <a:solidFill>
                  <a:srgbClr val="FFFF00"/>
                </a:solidFill>
              </a:rPr>
              <a:t> г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err="1" smtClean="0">
                <a:solidFill>
                  <a:srgbClr val="FFFF00"/>
                </a:solidFill>
              </a:rPr>
              <a:t>унгут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err="1" smtClean="0">
                <a:solidFill>
                  <a:srgbClr val="FFFF00"/>
                </a:solidFill>
              </a:rPr>
              <a:t>аби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къват1ир ч</a:t>
            </a:r>
            <a:r>
              <a:rPr lang="en-US" sz="2800" b="1" dirty="0" smtClean="0">
                <a:solidFill>
                  <a:srgbClr val="FFFF00"/>
                </a:solidFill>
              </a:rPr>
              <a:t>I</a:t>
            </a:r>
            <a:r>
              <a:rPr lang="ru-RU" sz="2800" b="1" dirty="0" err="1" smtClean="0">
                <a:solidFill>
                  <a:srgbClr val="FFFF00"/>
                </a:solidFill>
              </a:rPr>
              <a:t>вазарула</a:t>
            </a:r>
            <a:r>
              <a:rPr lang="ru-RU" sz="28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Халкъалъул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гъийин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кваналел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бечедал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ва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диниял</a:t>
            </a:r>
            <a:r>
              <a:rPr lang="ru-RU" sz="2800" b="1" dirty="0" smtClean="0">
                <a:solidFill>
                  <a:srgbClr val="FF0000"/>
                </a:solidFill>
              </a:rPr>
              <a:t> г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адамал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какула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12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школа\Desktop\Leto-nasekomsyie-shablon-prevyu-1-600x4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2"/>
            <a:ext cx="9144000" cy="6821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412776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Кина-кинал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тайпаби</a:t>
            </a:r>
            <a:r>
              <a:rPr lang="ru-RU" sz="2800" b="1" dirty="0" smtClean="0">
                <a:solidFill>
                  <a:srgbClr val="FF0000"/>
                </a:solidFill>
              </a:rPr>
              <a:t> рук</a:t>
            </a:r>
            <a:r>
              <a:rPr lang="en-US" sz="2800" b="1" dirty="0" smtClean="0">
                <a:solidFill>
                  <a:srgbClr val="FF0000"/>
                </a:solidFill>
              </a:rPr>
              <a:t>I</a:t>
            </a:r>
            <a:r>
              <a:rPr lang="ru-RU" sz="2800" b="1" dirty="0" err="1" smtClean="0">
                <a:solidFill>
                  <a:srgbClr val="FF0000"/>
                </a:solidFill>
              </a:rPr>
              <a:t>унел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маргьабазул</a:t>
            </a:r>
            <a:r>
              <a:rPr lang="ru-RU" sz="2800" b="1" dirty="0" smtClean="0">
                <a:solidFill>
                  <a:srgbClr val="FF0000"/>
                </a:solidFill>
              </a:rPr>
              <a:t>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2492896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7030A0"/>
                </a:solidFill>
              </a:rPr>
              <a:t>Х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err="1" smtClean="0">
                <a:solidFill>
                  <a:srgbClr val="7030A0"/>
                </a:solidFill>
              </a:rPr>
              <a:t>айваназул</a:t>
            </a:r>
            <a:r>
              <a:rPr lang="ru-RU" sz="2800" b="1" dirty="0" smtClean="0">
                <a:solidFill>
                  <a:srgbClr val="7030A0"/>
                </a:solidFill>
              </a:rPr>
              <a:t> х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err="1" smtClean="0">
                <a:solidFill>
                  <a:srgbClr val="7030A0"/>
                </a:solidFill>
              </a:rPr>
              <a:t>акъалъулъ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7030A0"/>
                </a:solidFill>
              </a:rPr>
              <a:t>Рук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smtClean="0">
                <a:solidFill>
                  <a:srgbClr val="7030A0"/>
                </a:solidFill>
              </a:rPr>
              <a:t>а-</a:t>
            </a:r>
            <a:r>
              <a:rPr lang="ru-RU" sz="2800" b="1" dirty="0" err="1" smtClean="0">
                <a:solidFill>
                  <a:srgbClr val="7030A0"/>
                </a:solidFill>
              </a:rPr>
              <a:t>рахъиналъул</a:t>
            </a:r>
            <a:r>
              <a:rPr lang="ru-RU" sz="2800" b="1" dirty="0" smtClean="0">
                <a:solidFill>
                  <a:srgbClr val="7030A0"/>
                </a:solidFill>
              </a:rPr>
              <a:t> х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err="1" smtClean="0">
                <a:solidFill>
                  <a:srgbClr val="7030A0"/>
                </a:solidFill>
              </a:rPr>
              <a:t>акъалъулъ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7030A0"/>
                </a:solidFill>
              </a:rPr>
              <a:t>Г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err="1" smtClean="0">
                <a:solidFill>
                  <a:srgbClr val="7030A0"/>
                </a:solidFill>
              </a:rPr>
              <a:t>ажаибал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лъугьа-бахъиназул</a:t>
            </a:r>
            <a:r>
              <a:rPr lang="ru-RU" sz="2800" b="1" dirty="0" smtClean="0">
                <a:solidFill>
                  <a:srgbClr val="7030A0"/>
                </a:solidFill>
              </a:rPr>
              <a:t> х</a:t>
            </a:r>
            <a:r>
              <a:rPr lang="en-US" sz="2800" b="1" dirty="0" smtClean="0">
                <a:solidFill>
                  <a:srgbClr val="7030A0"/>
                </a:solidFill>
              </a:rPr>
              <a:t>I</a:t>
            </a:r>
            <a:r>
              <a:rPr lang="ru-RU" sz="2800" b="1" dirty="0" err="1" smtClean="0">
                <a:solidFill>
                  <a:srgbClr val="7030A0"/>
                </a:solidFill>
              </a:rPr>
              <a:t>акъалъулъ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4293096"/>
            <a:ext cx="8515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Цоги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халкъиял</a:t>
            </a:r>
            <a:r>
              <a:rPr lang="ru-RU" sz="2400" b="1" dirty="0" smtClean="0">
                <a:solidFill>
                  <a:srgbClr val="FF0000"/>
                </a:solidFill>
              </a:rPr>
              <a:t> к</a:t>
            </a:r>
            <a:r>
              <a:rPr lang="en-US" sz="2400" b="1" dirty="0" smtClean="0">
                <a:solidFill>
                  <a:srgbClr val="FF0000"/>
                </a:solidFill>
              </a:rPr>
              <a:t>I</a:t>
            </a:r>
            <a:r>
              <a:rPr lang="ru-RU" sz="2400" b="1" dirty="0" err="1" smtClean="0">
                <a:solidFill>
                  <a:srgbClr val="FF0000"/>
                </a:solidFill>
              </a:rPr>
              <a:t>алзул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гьунаралъул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асаразул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кинал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тайпаби</a:t>
            </a: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</a:rPr>
              <a:t>нужеда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лъалел</a:t>
            </a:r>
            <a:r>
              <a:rPr lang="ru-RU" sz="2400" b="1" dirty="0" smtClean="0">
                <a:solidFill>
                  <a:srgbClr val="FF0000"/>
                </a:solidFill>
              </a:rPr>
              <a:t>?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 err="1" smtClean="0">
                <a:solidFill>
                  <a:srgbClr val="7030A0"/>
                </a:solidFill>
              </a:rPr>
              <a:t>Халкъиял</a:t>
            </a:r>
            <a:r>
              <a:rPr lang="ru-RU" sz="2400" b="1" dirty="0" smtClean="0">
                <a:solidFill>
                  <a:srgbClr val="7030A0"/>
                </a:solidFill>
              </a:rPr>
              <a:t> куч</a:t>
            </a:r>
            <a:r>
              <a:rPr lang="en-US" sz="2400" b="1" dirty="0" smtClean="0">
                <a:solidFill>
                  <a:srgbClr val="7030A0"/>
                </a:solidFill>
              </a:rPr>
              <a:t>I</a:t>
            </a:r>
            <a:r>
              <a:rPr lang="ru-RU" sz="2400" b="1" dirty="0" smtClean="0">
                <a:solidFill>
                  <a:srgbClr val="7030A0"/>
                </a:solidFill>
              </a:rPr>
              <a:t>дул, </a:t>
            </a:r>
            <a:r>
              <a:rPr lang="ru-RU" sz="2400" b="1" dirty="0" err="1" smtClean="0">
                <a:solidFill>
                  <a:srgbClr val="7030A0"/>
                </a:solidFill>
              </a:rPr>
              <a:t>бицанк</a:t>
            </a:r>
            <a:r>
              <a:rPr lang="en-US" sz="2400" b="1" dirty="0" smtClean="0">
                <a:solidFill>
                  <a:srgbClr val="7030A0"/>
                </a:solidFill>
              </a:rPr>
              <a:t>I</a:t>
            </a:r>
            <a:r>
              <a:rPr lang="ru-RU" sz="2400" b="1" dirty="0" err="1" smtClean="0">
                <a:solidFill>
                  <a:srgbClr val="7030A0"/>
                </a:solidFill>
              </a:rPr>
              <a:t>аби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кицаби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маргьаби</a:t>
            </a:r>
            <a:r>
              <a:rPr lang="ru-RU" sz="2400" b="1" dirty="0" smtClean="0">
                <a:solidFill>
                  <a:srgbClr val="7030A0"/>
                </a:solidFill>
              </a:rPr>
              <a:t>, маг</a:t>
            </a:r>
            <a:r>
              <a:rPr lang="en-US" sz="2400" b="1" dirty="0" smtClean="0">
                <a:solidFill>
                  <a:srgbClr val="7030A0"/>
                </a:solidFill>
              </a:rPr>
              <a:t>I</a:t>
            </a:r>
            <a:r>
              <a:rPr lang="ru-RU" sz="2400" b="1" dirty="0" err="1" smtClean="0">
                <a:solidFill>
                  <a:srgbClr val="7030A0"/>
                </a:solidFill>
              </a:rPr>
              <a:t>аби</a:t>
            </a:r>
            <a:r>
              <a:rPr lang="ru-RU" sz="2400" b="1" dirty="0" smtClean="0">
                <a:solidFill>
                  <a:srgbClr val="7030A0"/>
                </a:solidFill>
              </a:rPr>
              <a:t>,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абиял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4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prstTxWarp prst="textDeflate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Гьалеха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рагьана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х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икматаб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улкаялде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каваби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школа\Desktop\Gate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68952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43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школа\Desktop\1307722251_det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88640"/>
            <a:ext cx="9036496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47667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</a:t>
            </a:r>
            <a:r>
              <a:rPr lang="ru-RU" sz="3200" b="1" dirty="0" err="1" smtClean="0">
                <a:solidFill>
                  <a:srgbClr val="002060"/>
                </a:solidFill>
              </a:rPr>
              <a:t>Бицанк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smtClean="0">
                <a:solidFill>
                  <a:srgbClr val="002060"/>
                </a:solidFill>
              </a:rPr>
              <a:t>о ч</a:t>
            </a:r>
            <a:r>
              <a:rPr lang="en-US" sz="3200" b="1" dirty="0" smtClean="0">
                <a:solidFill>
                  <a:srgbClr val="002060"/>
                </a:solidFill>
              </a:rPr>
              <a:t>I</a:t>
            </a:r>
            <a:r>
              <a:rPr lang="ru-RU" sz="3200" b="1" dirty="0" err="1" smtClean="0">
                <a:solidFill>
                  <a:srgbClr val="002060"/>
                </a:solidFill>
              </a:rPr>
              <a:t>вай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1061447"/>
            <a:ext cx="54006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       1.</a:t>
            </a:r>
            <a:r>
              <a:rPr lang="ru-RU" sz="2000" b="1" dirty="0" err="1" smtClean="0">
                <a:solidFill>
                  <a:srgbClr val="002060"/>
                </a:solidFill>
              </a:rPr>
              <a:t>Кидаго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цадахъ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хьвадулел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err="1" smtClean="0">
                <a:solidFill>
                  <a:srgbClr val="002060"/>
                </a:solidFill>
              </a:rPr>
              <a:t>Цоцада</a:t>
            </a:r>
            <a:r>
              <a:rPr lang="ru-RU" sz="2000" b="1" dirty="0" smtClean="0">
                <a:solidFill>
                  <a:srgbClr val="002060"/>
                </a:solidFill>
              </a:rPr>
              <a:t> жал </a:t>
            </a:r>
            <a:r>
              <a:rPr lang="ru-RU" sz="2000" b="1" dirty="0" err="1" smtClean="0">
                <a:solidFill>
                  <a:srgbClr val="002060"/>
                </a:solidFill>
              </a:rPr>
              <a:t>рихьуларел</a:t>
            </a:r>
            <a:r>
              <a:rPr lang="ru-RU" sz="20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(</a:t>
            </a:r>
            <a:r>
              <a:rPr lang="ru-RU" sz="2000" b="1" dirty="0" err="1" smtClean="0">
                <a:solidFill>
                  <a:srgbClr val="002060"/>
                </a:solidFill>
              </a:rPr>
              <a:t>берал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2. </a:t>
            </a:r>
            <a:r>
              <a:rPr lang="ru-RU" sz="2000" b="1" dirty="0" err="1" smtClean="0">
                <a:solidFill>
                  <a:srgbClr val="002060"/>
                </a:solidFill>
              </a:rPr>
              <a:t>Жиндиего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танаг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smtClean="0">
                <a:solidFill>
                  <a:srgbClr val="002060"/>
                </a:solidFill>
              </a:rPr>
              <a:t>ан </a:t>
            </a:r>
            <a:r>
              <a:rPr lang="ru-RU" sz="2000" b="1" dirty="0" err="1" smtClean="0">
                <a:solidFill>
                  <a:srgbClr val="002060"/>
                </a:solidFill>
              </a:rPr>
              <a:t>дагьлъулеб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b="1" dirty="0" err="1" smtClean="0">
                <a:solidFill>
                  <a:srgbClr val="002060"/>
                </a:solidFill>
              </a:rPr>
              <a:t>Чияе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кьунаг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smtClean="0">
                <a:solidFill>
                  <a:srgbClr val="002060"/>
                </a:solidFill>
              </a:rPr>
              <a:t>ан, г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емерлъулеб</a:t>
            </a:r>
            <a:r>
              <a:rPr lang="ru-RU" sz="20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 (г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акълу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3. </a:t>
            </a:r>
            <a:r>
              <a:rPr lang="ru-RU" sz="2000" b="1" dirty="0" err="1" smtClean="0">
                <a:solidFill>
                  <a:srgbClr val="002060"/>
                </a:solidFill>
              </a:rPr>
              <a:t>Цох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smtClean="0">
                <a:solidFill>
                  <a:srgbClr val="002060"/>
                </a:solidFill>
              </a:rPr>
              <a:t>о </a:t>
            </a:r>
            <a:r>
              <a:rPr lang="ru-RU" sz="2000" b="1" dirty="0" err="1" smtClean="0">
                <a:solidFill>
                  <a:srgbClr val="002060"/>
                </a:solidFill>
              </a:rPr>
              <a:t>эбелалъул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къого</a:t>
            </a:r>
            <a:r>
              <a:rPr lang="ru-RU" sz="2000" b="1" dirty="0" smtClean="0">
                <a:solidFill>
                  <a:srgbClr val="002060"/>
                </a:solidFill>
              </a:rPr>
              <a:t> вас,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</a:t>
            </a:r>
            <a:r>
              <a:rPr lang="ru-RU" sz="2000" b="1" dirty="0" err="1" smtClean="0">
                <a:solidFill>
                  <a:srgbClr val="002060"/>
                </a:solidFill>
              </a:rPr>
              <a:t>Анц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гояв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векерухъан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err="1" smtClean="0">
                <a:solidFill>
                  <a:srgbClr val="002060"/>
                </a:solidFill>
              </a:rPr>
              <a:t>анц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гояв</a:t>
            </a:r>
            <a:r>
              <a:rPr lang="ru-RU" sz="2000" b="1" dirty="0" smtClean="0">
                <a:solidFill>
                  <a:srgbClr val="002060"/>
                </a:solidFill>
              </a:rPr>
              <a:t> х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алт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ухъан</a:t>
            </a:r>
            <a:r>
              <a:rPr lang="ru-RU" sz="2000" b="1" dirty="0" smtClean="0">
                <a:solidFill>
                  <a:srgbClr val="002060"/>
                </a:solidFill>
              </a:rPr>
              <a:t>?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(х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ат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азулги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кверазулги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килщал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4. </a:t>
            </a:r>
            <a:r>
              <a:rPr lang="ru-RU" sz="2000" b="1" dirty="0" err="1" smtClean="0">
                <a:solidFill>
                  <a:srgbClr val="002060"/>
                </a:solidFill>
              </a:rPr>
              <a:t>Бехе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гьабуни</a:t>
            </a:r>
            <a:r>
              <a:rPr lang="ru-RU" sz="2000" b="1" dirty="0" smtClean="0">
                <a:solidFill>
                  <a:srgbClr val="002060"/>
                </a:solidFill>
              </a:rPr>
              <a:t> ц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олеб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err="1" smtClean="0">
                <a:solidFill>
                  <a:srgbClr val="002060"/>
                </a:solidFill>
              </a:rPr>
              <a:t>Эхеде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гьабуни</a:t>
            </a:r>
            <a:r>
              <a:rPr lang="ru-RU" sz="2000" b="1" dirty="0" smtClean="0">
                <a:solidFill>
                  <a:srgbClr val="002060"/>
                </a:solidFill>
              </a:rPr>
              <a:t> ч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ехьолеб</a:t>
            </a:r>
            <a:r>
              <a:rPr lang="ru-RU" sz="20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(т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агъур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5. </a:t>
            </a:r>
            <a:r>
              <a:rPr lang="ru-RU" sz="2000" b="1" dirty="0" err="1" smtClean="0">
                <a:solidFill>
                  <a:srgbClr val="002060"/>
                </a:solidFill>
              </a:rPr>
              <a:t>Риидал</a:t>
            </a:r>
            <a:r>
              <a:rPr lang="ru-RU" sz="2000" b="1" dirty="0" smtClean="0">
                <a:solidFill>
                  <a:srgbClr val="002060"/>
                </a:solidFill>
              </a:rPr>
              <a:t> ц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олел</a:t>
            </a:r>
            <a:r>
              <a:rPr lang="ru-RU" sz="20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b="1" dirty="0" err="1" smtClean="0">
                <a:solidFill>
                  <a:srgbClr val="002060"/>
                </a:solidFill>
              </a:rPr>
              <a:t>Хасало</a:t>
            </a:r>
            <a:r>
              <a:rPr lang="ru-RU" sz="2000" b="1" dirty="0" smtClean="0">
                <a:solidFill>
                  <a:srgbClr val="002060"/>
                </a:solidFill>
              </a:rPr>
              <a:t> ч</a:t>
            </a:r>
            <a:r>
              <a:rPr lang="en-US" sz="2000" b="1" dirty="0" smtClean="0">
                <a:solidFill>
                  <a:srgbClr val="002060"/>
                </a:solidFill>
              </a:rPr>
              <a:t>I</a:t>
            </a:r>
            <a:r>
              <a:rPr lang="ru-RU" sz="2000" b="1" dirty="0" err="1" smtClean="0">
                <a:solidFill>
                  <a:srgbClr val="002060"/>
                </a:solidFill>
              </a:rPr>
              <a:t>ехьолел</a:t>
            </a:r>
            <a:r>
              <a:rPr lang="ru-RU" sz="2000" b="1" dirty="0" smtClean="0">
                <a:solidFill>
                  <a:srgbClr val="002060"/>
                </a:solidFill>
              </a:rPr>
              <a:t> 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(</a:t>
            </a:r>
            <a:r>
              <a:rPr lang="ru-RU" sz="2000" b="1" dirty="0" err="1" smtClean="0">
                <a:solidFill>
                  <a:srgbClr val="002060"/>
                </a:solidFill>
              </a:rPr>
              <a:t>хурзал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00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161</TotalTime>
  <Words>790</Words>
  <Application>Microsoft Office PowerPoint</Application>
  <PresentationFormat>Экран (4:3)</PresentationFormat>
  <Paragraphs>105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Гьалеха рагьана хIикматаб улкаялде каваби</vt:lpstr>
      <vt:lpstr>Слайд 9</vt:lpstr>
      <vt:lpstr>Слайд 10</vt:lpstr>
      <vt:lpstr>Слайд 11</vt:lpstr>
      <vt:lpstr>Т1адкъай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</dc:creator>
  <cp:lastModifiedBy>ASUS</cp:lastModifiedBy>
  <cp:revision>18</cp:revision>
  <dcterms:created xsi:type="dcterms:W3CDTF">2016-12-13T07:20:00Z</dcterms:created>
  <dcterms:modified xsi:type="dcterms:W3CDTF">2020-04-22T16:28:01Z</dcterms:modified>
</cp:coreProperties>
</file>