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7" r:id="rId3"/>
    <p:sldId id="278" r:id="rId4"/>
    <p:sldId id="279" r:id="rId5"/>
    <p:sldId id="257" r:id="rId6"/>
    <p:sldId id="258" r:id="rId7"/>
    <p:sldId id="259" r:id="rId8"/>
    <p:sldId id="260" r:id="rId9"/>
    <p:sldId id="261" r:id="rId10"/>
    <p:sldId id="262" r:id="rId11"/>
    <p:sldId id="276" r:id="rId12"/>
    <p:sldId id="263" r:id="rId13"/>
    <p:sldId id="264" r:id="rId14"/>
    <p:sldId id="265" r:id="rId15"/>
    <p:sldId id="269" r:id="rId16"/>
    <p:sldId id="270" r:id="rId17"/>
    <p:sldId id="271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школа\Desktop\skazochnyiy-fon-4-230x23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928992" cy="65527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47664" y="1844824"/>
            <a:ext cx="64532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4000" b="1" dirty="0" smtClean="0"/>
          </a:p>
          <a:p>
            <a:endParaRPr lang="ru-RU" sz="4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2525" y="1844824"/>
            <a:ext cx="9038949" cy="324036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2">
              <a:avLst/>
            </a:prstTxWarp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Г</a:t>
            </a:r>
            <a:r>
              <a:rPr lang="en-US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I</a:t>
            </a:r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АБДУЛМАЖИД ХАЧАЛОВ</a:t>
            </a:r>
            <a:b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</a:br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МАРГЬА «ШАХЛАМАЗ»</a:t>
            </a:r>
          </a:p>
          <a:p>
            <a:pPr algn="ctr"/>
            <a:r>
              <a:rPr lang="ru-RU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5 класс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8791193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школа\Desktop\56f2eea0d88c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856984" cy="65527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627784" y="548680"/>
            <a:ext cx="40922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err="1" smtClean="0">
                <a:solidFill>
                  <a:srgbClr val="002060"/>
                </a:solidFill>
              </a:rPr>
              <a:t>Асаралда</a:t>
            </a:r>
            <a:r>
              <a:rPr lang="ru-RU" sz="3200" b="1" dirty="0" smtClean="0">
                <a:solidFill>
                  <a:srgbClr val="002060"/>
                </a:solidFill>
              </a:rPr>
              <a:t> ц</a:t>
            </a:r>
            <a:r>
              <a:rPr lang="en-US" sz="3200" b="1" dirty="0" smtClean="0">
                <a:solidFill>
                  <a:srgbClr val="002060"/>
                </a:solidFill>
              </a:rPr>
              <a:t>I</a:t>
            </a:r>
            <a:r>
              <a:rPr lang="ru-RU" sz="3200" b="1" dirty="0" smtClean="0">
                <a:solidFill>
                  <a:srgbClr val="002060"/>
                </a:solidFill>
              </a:rPr>
              <a:t>ар </a:t>
            </a:r>
            <a:r>
              <a:rPr lang="ru-RU" sz="3200" b="1" dirty="0" err="1" smtClean="0">
                <a:solidFill>
                  <a:srgbClr val="002060"/>
                </a:solidFill>
              </a:rPr>
              <a:t>лъай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1" y="1988840"/>
            <a:ext cx="889248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000" b="1" dirty="0" smtClean="0">
                <a:solidFill>
                  <a:srgbClr val="FF0000"/>
                </a:solidFill>
              </a:rPr>
              <a:t>«</a:t>
            </a:r>
            <a:r>
              <a:rPr lang="ru-RU" sz="2000" b="1" dirty="0" err="1" smtClean="0">
                <a:solidFill>
                  <a:srgbClr val="FF0000"/>
                </a:solidFill>
              </a:rPr>
              <a:t>Лъугьанила</a:t>
            </a:r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</a:rPr>
              <a:t>гьав</a:t>
            </a:r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</a:rPr>
              <a:t>хъалаялъуве</a:t>
            </a:r>
            <a:r>
              <a:rPr lang="ru-RU" sz="2000" b="1" dirty="0" smtClean="0">
                <a:solidFill>
                  <a:srgbClr val="FF0000"/>
                </a:solidFill>
              </a:rPr>
              <a:t>. </a:t>
            </a:r>
            <a:r>
              <a:rPr lang="ru-RU" sz="2000" b="1" dirty="0" err="1" smtClean="0">
                <a:solidFill>
                  <a:srgbClr val="FF0000"/>
                </a:solidFill>
              </a:rPr>
              <a:t>Кканила</a:t>
            </a:r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</a:rPr>
              <a:t>цо</a:t>
            </a:r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</a:rPr>
              <a:t>рагъиде</a:t>
            </a:r>
            <a:r>
              <a:rPr lang="ru-RU" sz="2000" b="1" dirty="0" smtClean="0">
                <a:solidFill>
                  <a:srgbClr val="FF0000"/>
                </a:solidFill>
              </a:rPr>
              <a:t>. </a:t>
            </a:r>
            <a:r>
              <a:rPr lang="ru-RU" sz="2000" b="1" dirty="0" err="1" smtClean="0">
                <a:solidFill>
                  <a:srgbClr val="FF0000"/>
                </a:solidFill>
              </a:rPr>
              <a:t>Гьеб</a:t>
            </a:r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</a:rPr>
              <a:t>рагъиккун</a:t>
            </a:r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</a:rPr>
              <a:t>унев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</a:rPr>
              <a:t>вук</a:t>
            </a:r>
            <a:r>
              <a:rPr lang="en-US" sz="2000" b="1" dirty="0" smtClean="0">
                <a:solidFill>
                  <a:srgbClr val="FF0000"/>
                </a:solidFill>
              </a:rPr>
              <a:t>I</a:t>
            </a:r>
            <a:r>
              <a:rPr lang="ru-RU" sz="2000" b="1" dirty="0" err="1" smtClean="0">
                <a:solidFill>
                  <a:srgbClr val="FF0000"/>
                </a:solidFill>
              </a:rPr>
              <a:t>анила</a:t>
            </a:r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</a:rPr>
              <a:t>гьав</a:t>
            </a:r>
            <a:r>
              <a:rPr lang="ru-RU" sz="2000" b="1" dirty="0" smtClean="0">
                <a:solidFill>
                  <a:srgbClr val="FF0000"/>
                </a:solidFill>
              </a:rPr>
              <a:t>, </a:t>
            </a:r>
            <a:r>
              <a:rPr lang="ru-RU" sz="2000" b="1" dirty="0" err="1" smtClean="0">
                <a:solidFill>
                  <a:srgbClr val="FF0000"/>
                </a:solidFill>
              </a:rPr>
              <a:t>бугила</a:t>
            </a:r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</a:rPr>
              <a:t>цо</a:t>
            </a:r>
            <a:r>
              <a:rPr lang="ru-RU" sz="2000" b="1" dirty="0" smtClean="0">
                <a:solidFill>
                  <a:srgbClr val="FF0000"/>
                </a:solidFill>
              </a:rPr>
              <a:t> бак</a:t>
            </a:r>
            <a:r>
              <a:rPr lang="en-US" sz="2000" b="1" dirty="0" smtClean="0">
                <a:solidFill>
                  <a:srgbClr val="FF0000"/>
                </a:solidFill>
              </a:rPr>
              <a:t>I</a:t>
            </a:r>
            <a:r>
              <a:rPr lang="ru-RU" sz="2000" b="1" dirty="0" err="1" smtClean="0">
                <a:solidFill>
                  <a:srgbClr val="FF0000"/>
                </a:solidFill>
              </a:rPr>
              <a:t>ида</a:t>
            </a:r>
            <a:r>
              <a:rPr lang="ru-RU" sz="2000" b="1" dirty="0" smtClean="0">
                <a:solidFill>
                  <a:srgbClr val="FF0000"/>
                </a:solidFill>
              </a:rPr>
              <a:t> т</a:t>
            </a:r>
            <a:r>
              <a:rPr lang="en-US" sz="2000" b="1" dirty="0" smtClean="0">
                <a:solidFill>
                  <a:srgbClr val="FF0000"/>
                </a:solidFill>
              </a:rPr>
              <a:t>I</a:t>
            </a:r>
            <a:r>
              <a:rPr lang="ru-RU" sz="2000" b="1" dirty="0" smtClean="0">
                <a:solidFill>
                  <a:srgbClr val="FF0000"/>
                </a:solidFill>
              </a:rPr>
              <a:t>ад </a:t>
            </a:r>
            <a:r>
              <a:rPr lang="ru-RU" sz="2000" b="1" dirty="0" err="1" smtClean="0">
                <a:solidFill>
                  <a:srgbClr val="FF0000"/>
                </a:solidFill>
              </a:rPr>
              <a:t>лъун</a:t>
            </a:r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</a:rPr>
              <a:t>биччараб</a:t>
            </a:r>
            <a:r>
              <a:rPr lang="ru-RU" sz="2000" b="1" dirty="0" smtClean="0">
                <a:solidFill>
                  <a:srgbClr val="FF0000"/>
                </a:solidFill>
              </a:rPr>
              <a:t> сак</a:t>
            </a:r>
            <a:r>
              <a:rPr lang="en-US" sz="2000" b="1" dirty="0" smtClean="0">
                <a:solidFill>
                  <a:srgbClr val="FF0000"/>
                </a:solidFill>
              </a:rPr>
              <a:t>I</a:t>
            </a:r>
            <a:r>
              <a:rPr lang="ru-RU" sz="2000" b="1" dirty="0" smtClean="0">
                <a:solidFill>
                  <a:srgbClr val="FF0000"/>
                </a:solidFill>
              </a:rPr>
              <a:t>ил </a:t>
            </a:r>
            <a:r>
              <a:rPr lang="ru-RU" sz="2000" b="1" dirty="0" err="1" smtClean="0">
                <a:solidFill>
                  <a:srgbClr val="FF0000"/>
                </a:solidFill>
              </a:rPr>
              <a:t>кесекги</a:t>
            </a:r>
            <a:r>
              <a:rPr lang="ru-RU" sz="2000" b="1" dirty="0" smtClean="0">
                <a:solidFill>
                  <a:srgbClr val="FF0000"/>
                </a:solidFill>
              </a:rPr>
              <a:t>,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</a:rPr>
              <a:t>бащадаб</a:t>
            </a:r>
            <a:r>
              <a:rPr lang="ru-RU" sz="2000" b="1" dirty="0" smtClean="0">
                <a:solidFill>
                  <a:srgbClr val="FF0000"/>
                </a:solidFill>
              </a:rPr>
              <a:t> ц</a:t>
            </a:r>
            <a:r>
              <a:rPr lang="en-US" sz="2000" b="1" dirty="0" smtClean="0">
                <a:solidFill>
                  <a:srgbClr val="FF0000"/>
                </a:solidFill>
              </a:rPr>
              <a:t>I</a:t>
            </a:r>
            <a:r>
              <a:rPr lang="ru-RU" sz="2000" b="1" dirty="0" err="1" smtClean="0">
                <a:solidFill>
                  <a:srgbClr val="FF0000"/>
                </a:solidFill>
              </a:rPr>
              <a:t>аг</a:t>
            </a:r>
            <a:r>
              <a:rPr lang="en-US" sz="2000" b="1" dirty="0" smtClean="0">
                <a:solidFill>
                  <a:srgbClr val="FF0000"/>
                </a:solidFill>
              </a:rPr>
              <a:t>I</a:t>
            </a:r>
            <a:r>
              <a:rPr lang="ru-RU" sz="2000" b="1" dirty="0" err="1" smtClean="0">
                <a:solidFill>
                  <a:srgbClr val="FF0000"/>
                </a:solidFill>
              </a:rPr>
              <a:t>елги</a:t>
            </a:r>
            <a:r>
              <a:rPr lang="ru-RU" sz="2000" b="1" dirty="0" smtClean="0">
                <a:solidFill>
                  <a:srgbClr val="FF0000"/>
                </a:solidFill>
              </a:rPr>
              <a:t>, </a:t>
            </a:r>
            <a:r>
              <a:rPr lang="ru-RU" sz="2000" b="1" dirty="0" err="1" smtClean="0">
                <a:solidFill>
                  <a:srgbClr val="FF0000"/>
                </a:solidFill>
              </a:rPr>
              <a:t>бащадаб</a:t>
            </a:r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</a:rPr>
              <a:t>хъалияналъе</a:t>
            </a:r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</a:rPr>
              <a:t>тамахьуги</a:t>
            </a:r>
            <a:r>
              <a:rPr lang="ru-RU" sz="2000" b="1" dirty="0" smtClean="0">
                <a:solidFill>
                  <a:srgbClr val="FF0000"/>
                </a:solidFill>
              </a:rPr>
              <a:t>…»</a:t>
            </a:r>
          </a:p>
          <a:p>
            <a:r>
              <a:rPr lang="ru-RU" sz="2000" b="1" dirty="0" smtClean="0">
                <a:solidFill>
                  <a:srgbClr val="FF0000"/>
                </a:solidFill>
              </a:rPr>
              <a:t>                                                       (</a:t>
            </a:r>
            <a:r>
              <a:rPr lang="ru-RU" sz="2000" b="1" dirty="0" err="1" smtClean="0">
                <a:solidFill>
                  <a:srgbClr val="FF0000"/>
                </a:solidFill>
              </a:rPr>
              <a:t>Лъабго</a:t>
            </a:r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</a:rPr>
              <a:t>гьунар</a:t>
            </a:r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</a:rPr>
              <a:t>гьабурав</a:t>
            </a:r>
            <a:r>
              <a:rPr lang="ru-RU" sz="2000" b="1" dirty="0" smtClean="0">
                <a:solidFill>
                  <a:srgbClr val="FF0000"/>
                </a:solidFill>
              </a:rPr>
              <a:t> бах</a:t>
            </a:r>
            <a:r>
              <a:rPr lang="en-US" sz="2000" b="1" dirty="0" smtClean="0">
                <a:solidFill>
                  <a:srgbClr val="FF0000"/>
                </a:solidFill>
              </a:rPr>
              <a:t>I</a:t>
            </a:r>
            <a:r>
              <a:rPr lang="ru-RU" sz="2000" b="1" dirty="0" smtClean="0">
                <a:solidFill>
                  <a:srgbClr val="FF0000"/>
                </a:solidFill>
              </a:rPr>
              <a:t>арчи)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5536" y="3645024"/>
            <a:ext cx="88871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</a:rPr>
              <a:t>2.</a:t>
            </a:r>
            <a:r>
              <a:rPr lang="ru-RU" sz="2000" b="1" dirty="0">
                <a:solidFill>
                  <a:srgbClr val="7030A0"/>
                </a:solidFill>
              </a:rPr>
              <a:t> . «</a:t>
            </a:r>
            <a:r>
              <a:rPr lang="ru-RU" sz="2000" b="1" dirty="0" err="1">
                <a:solidFill>
                  <a:srgbClr val="7030A0"/>
                </a:solidFill>
              </a:rPr>
              <a:t>Гьай</a:t>
            </a:r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err="1">
                <a:solidFill>
                  <a:srgbClr val="7030A0"/>
                </a:solidFill>
              </a:rPr>
              <a:t>пакъир</a:t>
            </a:r>
            <a:r>
              <a:rPr lang="ru-RU" sz="2000" b="1" dirty="0">
                <a:solidFill>
                  <a:srgbClr val="7030A0"/>
                </a:solidFill>
              </a:rPr>
              <a:t>, …, </a:t>
            </a:r>
            <a:r>
              <a:rPr lang="ru-RU" sz="2000" b="1" dirty="0" err="1">
                <a:solidFill>
                  <a:srgbClr val="7030A0"/>
                </a:solidFill>
              </a:rPr>
              <a:t>бакъун</a:t>
            </a:r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err="1">
                <a:solidFill>
                  <a:srgbClr val="7030A0"/>
                </a:solidFill>
              </a:rPr>
              <a:t>батила</a:t>
            </a:r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err="1">
                <a:solidFill>
                  <a:srgbClr val="7030A0"/>
                </a:solidFill>
              </a:rPr>
              <a:t>мун</a:t>
            </a:r>
            <a:r>
              <a:rPr lang="ru-RU" sz="2000" b="1" dirty="0">
                <a:solidFill>
                  <a:srgbClr val="7030A0"/>
                </a:solidFill>
              </a:rPr>
              <a:t>. </a:t>
            </a:r>
            <a:r>
              <a:rPr lang="ru-RU" sz="2000" b="1" dirty="0" smtClean="0">
                <a:solidFill>
                  <a:srgbClr val="7030A0"/>
                </a:solidFill>
              </a:rPr>
              <a:t>Чох</a:t>
            </a:r>
            <a:r>
              <a:rPr lang="en-US" sz="2000" b="1" dirty="0" smtClean="0">
                <a:solidFill>
                  <a:srgbClr val="7030A0"/>
                </a:solidFill>
              </a:rPr>
              <a:t>I</a:t>
            </a:r>
            <a:r>
              <a:rPr lang="ru-RU" sz="2000" b="1" dirty="0" err="1" smtClean="0">
                <a:solidFill>
                  <a:srgbClr val="7030A0"/>
                </a:solidFill>
              </a:rPr>
              <a:t>оца</a:t>
            </a:r>
            <a:r>
              <a:rPr lang="ru-RU" sz="2000" b="1" dirty="0" smtClean="0">
                <a:solidFill>
                  <a:srgbClr val="7030A0"/>
                </a:solidFill>
              </a:rPr>
              <a:t> </a:t>
            </a:r>
            <a:r>
              <a:rPr lang="ru-RU" sz="2000" b="1" dirty="0" err="1">
                <a:solidFill>
                  <a:srgbClr val="7030A0"/>
                </a:solidFill>
              </a:rPr>
              <a:t>хвараб</a:t>
            </a:r>
            <a:r>
              <a:rPr lang="ru-RU" sz="2000" b="1" dirty="0">
                <a:solidFill>
                  <a:srgbClr val="7030A0"/>
                </a:solidFill>
              </a:rPr>
              <a:t>, </a:t>
            </a:r>
            <a:r>
              <a:rPr lang="ru-RU" sz="2000" b="1" dirty="0" err="1">
                <a:solidFill>
                  <a:srgbClr val="7030A0"/>
                </a:solidFill>
              </a:rPr>
              <a:t>баккизе</a:t>
            </a:r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err="1">
                <a:solidFill>
                  <a:srgbClr val="7030A0"/>
                </a:solidFill>
              </a:rPr>
              <a:t>би</a:t>
            </a:r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</a:rPr>
              <a:t>гуреб</a:t>
            </a:r>
            <a:r>
              <a:rPr lang="ru-RU" sz="2000" b="1" dirty="0" smtClean="0">
                <a:solidFill>
                  <a:srgbClr val="7030A0"/>
                </a:solidFill>
              </a:rPr>
              <a:t>,</a:t>
            </a:r>
            <a:r>
              <a:rPr lang="en-US" sz="2000" b="1" dirty="0" smtClean="0">
                <a:solidFill>
                  <a:srgbClr val="7030A0"/>
                </a:solidFill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</a:rPr>
              <a:t>ч</a:t>
            </a:r>
            <a:r>
              <a:rPr lang="en-US" sz="2000" b="1" dirty="0" smtClean="0">
                <a:solidFill>
                  <a:srgbClr val="7030A0"/>
                </a:solidFill>
              </a:rPr>
              <a:t>I</a:t>
            </a:r>
            <a:r>
              <a:rPr lang="ru-RU" sz="2000" b="1" dirty="0" err="1" smtClean="0">
                <a:solidFill>
                  <a:srgbClr val="7030A0"/>
                </a:solidFill>
              </a:rPr>
              <a:t>урх</a:t>
            </a:r>
            <a:r>
              <a:rPr lang="en-US" sz="2000" b="1" dirty="0" smtClean="0">
                <a:solidFill>
                  <a:srgbClr val="7030A0"/>
                </a:solidFill>
              </a:rPr>
              <a:t>I</a:t>
            </a:r>
            <a:r>
              <a:rPr lang="ru-RU" sz="2000" b="1" dirty="0" smtClean="0">
                <a:solidFill>
                  <a:srgbClr val="7030A0"/>
                </a:solidFill>
              </a:rPr>
              <a:t>араб </a:t>
            </a:r>
            <a:r>
              <a:rPr lang="ru-RU" sz="2000" b="1" dirty="0" err="1">
                <a:solidFill>
                  <a:srgbClr val="7030A0"/>
                </a:solidFill>
              </a:rPr>
              <a:t>къехь</a:t>
            </a:r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</a:rPr>
              <a:t>г</a:t>
            </a:r>
            <a:r>
              <a:rPr lang="en-US" sz="2000" b="1" dirty="0" smtClean="0">
                <a:solidFill>
                  <a:srgbClr val="7030A0"/>
                </a:solidFill>
              </a:rPr>
              <a:t>I</a:t>
            </a:r>
            <a:r>
              <a:rPr lang="ru-RU" sz="2000" b="1" dirty="0" err="1" smtClean="0">
                <a:solidFill>
                  <a:srgbClr val="7030A0"/>
                </a:solidFill>
              </a:rPr>
              <a:t>адаб</a:t>
            </a:r>
            <a:r>
              <a:rPr lang="ru-RU" sz="2000" b="1" dirty="0">
                <a:solidFill>
                  <a:srgbClr val="7030A0"/>
                </a:solidFill>
              </a:rPr>
              <a:t>, </a:t>
            </a:r>
            <a:r>
              <a:rPr lang="ru-RU" sz="2000" b="1" dirty="0" err="1">
                <a:solidFill>
                  <a:srgbClr val="7030A0"/>
                </a:solidFill>
              </a:rPr>
              <a:t>дир</a:t>
            </a:r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err="1">
                <a:solidFill>
                  <a:srgbClr val="7030A0"/>
                </a:solidFill>
              </a:rPr>
              <a:t>гьод</a:t>
            </a:r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err="1">
                <a:solidFill>
                  <a:srgbClr val="7030A0"/>
                </a:solidFill>
              </a:rPr>
              <a:t>хъарсунилан</a:t>
            </a:r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err="1">
                <a:solidFill>
                  <a:srgbClr val="7030A0"/>
                </a:solidFill>
              </a:rPr>
              <a:t>мун</a:t>
            </a:r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</a:rPr>
              <a:t>г</a:t>
            </a:r>
            <a:r>
              <a:rPr lang="en-US" sz="2000" b="1" dirty="0" smtClean="0">
                <a:solidFill>
                  <a:srgbClr val="7030A0"/>
                </a:solidFill>
              </a:rPr>
              <a:t>I</a:t>
            </a:r>
            <a:r>
              <a:rPr lang="ru-RU" sz="2000" b="1" dirty="0" err="1" smtClean="0">
                <a:solidFill>
                  <a:srgbClr val="7030A0"/>
                </a:solidFill>
              </a:rPr>
              <a:t>орц</a:t>
            </a:r>
            <a:r>
              <a:rPr lang="en-US" sz="2000" b="1" dirty="0" smtClean="0">
                <a:solidFill>
                  <a:srgbClr val="7030A0"/>
                </a:solidFill>
              </a:rPr>
              <a:t>I</a:t>
            </a:r>
            <a:r>
              <a:rPr lang="ru-RU" sz="2000" b="1" dirty="0" err="1" smtClean="0">
                <a:solidFill>
                  <a:srgbClr val="7030A0"/>
                </a:solidFill>
              </a:rPr>
              <a:t>иларо</a:t>
            </a:r>
            <a:r>
              <a:rPr lang="ru-RU" sz="2000" b="1" dirty="0" smtClean="0">
                <a:solidFill>
                  <a:srgbClr val="7030A0"/>
                </a:solidFill>
              </a:rPr>
              <a:t>…»</a:t>
            </a:r>
          </a:p>
          <a:p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</a:rPr>
              <a:t>                                                        </a:t>
            </a:r>
            <a:r>
              <a:rPr lang="ru-RU" sz="2000" b="1" dirty="0">
                <a:solidFill>
                  <a:srgbClr val="7030A0"/>
                </a:solidFill>
              </a:rPr>
              <a:t>(</a:t>
            </a:r>
            <a:r>
              <a:rPr lang="ru-RU" sz="2000" b="1" dirty="0" smtClean="0">
                <a:solidFill>
                  <a:srgbClr val="7030A0"/>
                </a:solidFill>
              </a:rPr>
              <a:t>Х</a:t>
            </a:r>
            <a:r>
              <a:rPr lang="en-US" sz="2000" b="1" dirty="0" smtClean="0">
                <a:solidFill>
                  <a:srgbClr val="7030A0"/>
                </a:solidFill>
              </a:rPr>
              <a:t>I</a:t>
            </a:r>
            <a:r>
              <a:rPr lang="ru-RU" sz="2000" b="1" dirty="0" err="1" smtClean="0">
                <a:solidFill>
                  <a:srgbClr val="7030A0"/>
                </a:solidFill>
              </a:rPr>
              <a:t>амаги</a:t>
            </a:r>
            <a:r>
              <a:rPr lang="ru-RU" sz="2000" b="1" dirty="0" smtClean="0">
                <a:solidFill>
                  <a:srgbClr val="7030A0"/>
                </a:solidFill>
              </a:rPr>
              <a:t> бац</a:t>
            </a:r>
            <a:r>
              <a:rPr lang="en-US" sz="2000" b="1" dirty="0" smtClean="0">
                <a:solidFill>
                  <a:srgbClr val="7030A0"/>
                </a:solidFill>
              </a:rPr>
              <a:t>I</a:t>
            </a:r>
            <a:r>
              <a:rPr lang="ru-RU" sz="2000" b="1" dirty="0" err="1" smtClean="0">
                <a:solidFill>
                  <a:srgbClr val="7030A0"/>
                </a:solidFill>
              </a:rPr>
              <a:t>ги</a:t>
            </a:r>
            <a:r>
              <a:rPr lang="ru-RU" sz="2000" b="1" dirty="0">
                <a:solidFill>
                  <a:srgbClr val="7030A0"/>
                </a:solidFill>
              </a:rPr>
              <a:t>)</a:t>
            </a:r>
          </a:p>
          <a:p>
            <a:r>
              <a:rPr lang="ru-RU" sz="2000" b="1" dirty="0" smtClean="0">
                <a:solidFill>
                  <a:srgbClr val="7030A0"/>
                </a:solidFill>
              </a:rPr>
              <a:t> </a:t>
            </a:r>
            <a:endParaRPr lang="ru-RU" sz="2000" b="1" dirty="0">
              <a:solidFill>
                <a:srgbClr val="7030A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7504" y="5013176"/>
            <a:ext cx="903649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3. «</a:t>
            </a:r>
            <a:r>
              <a:rPr lang="ru-RU" sz="2000" b="1" dirty="0" err="1" smtClean="0">
                <a:solidFill>
                  <a:srgbClr val="002060"/>
                </a:solidFill>
              </a:rPr>
              <a:t>Вехьасе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</a:rPr>
              <a:t>бокьич</a:t>
            </a:r>
            <a:r>
              <a:rPr lang="en-US" sz="2000" b="1" dirty="0" smtClean="0">
                <a:solidFill>
                  <a:srgbClr val="002060"/>
                </a:solidFill>
              </a:rPr>
              <a:t>I</a:t>
            </a:r>
            <a:r>
              <a:rPr lang="ru-RU" sz="2000" b="1" dirty="0" smtClean="0">
                <a:solidFill>
                  <a:srgbClr val="002060"/>
                </a:solidFill>
              </a:rPr>
              <a:t>о </a:t>
            </a:r>
            <a:r>
              <a:rPr lang="ru-RU" sz="2000" b="1" dirty="0" err="1" smtClean="0">
                <a:solidFill>
                  <a:srgbClr val="002060"/>
                </a:solidFill>
              </a:rPr>
              <a:t>ицц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</a:rPr>
              <a:t>бихьизабизе</a:t>
            </a:r>
            <a:r>
              <a:rPr lang="ru-RU" sz="2000" b="1" dirty="0" smtClean="0">
                <a:solidFill>
                  <a:srgbClr val="002060"/>
                </a:solidFill>
              </a:rPr>
              <a:t>. </a:t>
            </a:r>
            <a:r>
              <a:rPr lang="ru-RU" sz="2000" b="1" dirty="0" err="1" smtClean="0">
                <a:solidFill>
                  <a:srgbClr val="002060"/>
                </a:solidFill>
              </a:rPr>
              <a:t>Гьес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</a:rPr>
              <a:t>абуна</a:t>
            </a:r>
            <a:r>
              <a:rPr lang="ru-RU" sz="2000" b="1" dirty="0" smtClean="0">
                <a:solidFill>
                  <a:srgbClr val="002060"/>
                </a:solidFill>
              </a:rPr>
              <a:t>, </a:t>
            </a:r>
            <a:r>
              <a:rPr lang="ru-RU" sz="2000" b="1" dirty="0" err="1" smtClean="0">
                <a:solidFill>
                  <a:srgbClr val="002060"/>
                </a:solidFill>
              </a:rPr>
              <a:t>ракь</a:t>
            </a:r>
            <a:r>
              <a:rPr lang="ru-RU" sz="2000" b="1" dirty="0" smtClean="0">
                <a:solidFill>
                  <a:srgbClr val="002060"/>
                </a:solidFill>
              </a:rPr>
              <a:t> г</a:t>
            </a:r>
            <a:r>
              <a:rPr lang="en-US" sz="2000" b="1" dirty="0" smtClean="0">
                <a:solidFill>
                  <a:srgbClr val="002060"/>
                </a:solidFill>
              </a:rPr>
              <a:t>I</a:t>
            </a:r>
            <a:r>
              <a:rPr lang="ru-RU" sz="2000" b="1" dirty="0" err="1" smtClean="0">
                <a:solidFill>
                  <a:srgbClr val="002060"/>
                </a:solidFill>
              </a:rPr>
              <a:t>адин</a:t>
            </a:r>
            <a:r>
              <a:rPr lang="ru-RU" sz="2000" b="1" dirty="0" smtClean="0">
                <a:solidFill>
                  <a:srgbClr val="002060"/>
                </a:solidFill>
              </a:rPr>
              <a:t>, </a:t>
            </a:r>
            <a:r>
              <a:rPr lang="ru-RU" sz="2000" b="1" dirty="0" err="1" smtClean="0">
                <a:solidFill>
                  <a:srgbClr val="002060"/>
                </a:solidFill>
              </a:rPr>
              <a:t>лъимги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</a:rPr>
              <a:t>гьелъул</a:t>
            </a:r>
            <a:r>
              <a:rPr lang="ru-RU" sz="2000" b="1" dirty="0" smtClean="0">
                <a:solidFill>
                  <a:srgbClr val="002060"/>
                </a:solidFill>
              </a:rPr>
              <a:t> бет</a:t>
            </a:r>
            <a:r>
              <a:rPr lang="en-US" sz="2000" b="1" dirty="0" smtClean="0">
                <a:solidFill>
                  <a:srgbClr val="002060"/>
                </a:solidFill>
              </a:rPr>
              <a:t>I</a:t>
            </a:r>
            <a:r>
              <a:rPr lang="ru-RU" sz="2000" b="1" dirty="0" err="1" smtClean="0">
                <a:solidFill>
                  <a:srgbClr val="002060"/>
                </a:solidFill>
              </a:rPr>
              <a:t>ергьабазе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</a:rPr>
              <a:t>хирияб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</a:rPr>
              <a:t>бугилан</a:t>
            </a:r>
            <a:r>
              <a:rPr lang="ru-RU" sz="2000" b="1" dirty="0" smtClean="0">
                <a:solidFill>
                  <a:srgbClr val="002060"/>
                </a:solidFill>
              </a:rPr>
              <a:t>. </a:t>
            </a:r>
            <a:r>
              <a:rPr lang="ru-RU" sz="2000" b="1" dirty="0" err="1" smtClean="0">
                <a:solidFill>
                  <a:srgbClr val="002060"/>
                </a:solidFill>
              </a:rPr>
              <a:t>Жидее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</a:rPr>
              <a:t>ракь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</a:rPr>
              <a:t>тушманасе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</a:rPr>
              <a:t>кьезе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</a:rPr>
              <a:t>бокьун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</a:rPr>
              <a:t>гьеч</a:t>
            </a:r>
            <a:r>
              <a:rPr lang="en-US" sz="2000" b="1" dirty="0" smtClean="0">
                <a:solidFill>
                  <a:srgbClr val="002060"/>
                </a:solidFill>
              </a:rPr>
              <a:t>I</a:t>
            </a:r>
            <a:r>
              <a:rPr lang="ru-RU" sz="2000" b="1" dirty="0" err="1" smtClean="0">
                <a:solidFill>
                  <a:srgbClr val="002060"/>
                </a:solidFill>
              </a:rPr>
              <a:t>илан</a:t>
            </a:r>
            <a:r>
              <a:rPr lang="ru-RU" sz="2000" b="1" dirty="0" smtClean="0">
                <a:solidFill>
                  <a:srgbClr val="002060"/>
                </a:solidFill>
              </a:rPr>
              <a:t>, </a:t>
            </a:r>
            <a:r>
              <a:rPr lang="ru-RU" sz="2000" b="1" dirty="0" err="1" smtClean="0">
                <a:solidFill>
                  <a:srgbClr val="002060"/>
                </a:solidFill>
              </a:rPr>
              <a:t>жидеца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</a:rPr>
              <a:t>лъимги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</a:rPr>
              <a:t>кьеларилан</a:t>
            </a:r>
            <a:r>
              <a:rPr lang="ru-RU" sz="2000" b="1" dirty="0" smtClean="0">
                <a:solidFill>
                  <a:srgbClr val="002060"/>
                </a:solidFill>
              </a:rPr>
              <a:t>…»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                                                                 (</a:t>
            </a:r>
            <a:r>
              <a:rPr lang="ru-RU" sz="2000" b="1" dirty="0" err="1" smtClean="0">
                <a:solidFill>
                  <a:srgbClr val="002060"/>
                </a:solidFill>
              </a:rPr>
              <a:t>Ганч</a:t>
            </a:r>
            <a:r>
              <a:rPr lang="en-US" sz="2000" b="1" dirty="0" smtClean="0">
                <a:solidFill>
                  <a:srgbClr val="002060"/>
                </a:solidFill>
              </a:rPr>
              <a:t>I</a:t>
            </a:r>
            <a:r>
              <a:rPr lang="ru-RU" sz="2000" b="1" dirty="0" smtClean="0">
                <a:solidFill>
                  <a:srgbClr val="002060"/>
                </a:solidFill>
              </a:rPr>
              <a:t>ил вас)</a:t>
            </a:r>
          </a:p>
        </p:txBody>
      </p:sp>
    </p:spTree>
    <p:extLst>
      <p:ext uri="{BB962C8B-B14F-4D97-AF65-F5344CB8AC3E}">
        <p14:creationId xmlns="" xmlns:p14="http://schemas.microsoft.com/office/powerpoint/2010/main" val="2250410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школа\Desktop\17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9036496" cy="648071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87624" y="548680"/>
            <a:ext cx="58650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i="1" dirty="0" smtClean="0">
                <a:solidFill>
                  <a:srgbClr val="002060"/>
                </a:solidFill>
              </a:rPr>
              <a:t>«</a:t>
            </a:r>
            <a:r>
              <a:rPr lang="ru-RU" sz="3600" b="1" i="1" dirty="0" smtClean="0">
                <a:solidFill>
                  <a:srgbClr val="002060"/>
                </a:solidFill>
              </a:rPr>
              <a:t>Х</a:t>
            </a:r>
            <a:r>
              <a:rPr lang="en-US" sz="3600" b="1" i="1" dirty="0" smtClean="0">
                <a:solidFill>
                  <a:srgbClr val="002060"/>
                </a:solidFill>
              </a:rPr>
              <a:t>I</a:t>
            </a:r>
            <a:r>
              <a:rPr lang="ru-RU" sz="3600" b="1" i="1" dirty="0" err="1" smtClean="0">
                <a:solidFill>
                  <a:srgbClr val="002060"/>
                </a:solidFill>
              </a:rPr>
              <a:t>амаги</a:t>
            </a:r>
            <a:r>
              <a:rPr lang="ru-RU" sz="3600" b="1" i="1" dirty="0" smtClean="0">
                <a:solidFill>
                  <a:srgbClr val="002060"/>
                </a:solidFill>
              </a:rPr>
              <a:t> бац</a:t>
            </a:r>
            <a:r>
              <a:rPr lang="en-US" sz="3600" b="1" i="1" dirty="0" smtClean="0">
                <a:solidFill>
                  <a:srgbClr val="002060"/>
                </a:solidFill>
              </a:rPr>
              <a:t>I</a:t>
            </a:r>
            <a:r>
              <a:rPr lang="ru-RU" sz="3600" b="1" i="1" dirty="0" err="1" smtClean="0">
                <a:solidFill>
                  <a:srgbClr val="002060"/>
                </a:solidFill>
              </a:rPr>
              <a:t>ги</a:t>
            </a:r>
            <a:r>
              <a:rPr lang="ru-RU" sz="3600" b="1" i="1" dirty="0" smtClean="0">
                <a:solidFill>
                  <a:srgbClr val="002060"/>
                </a:solidFill>
              </a:rPr>
              <a:t>»  сценка</a:t>
            </a:r>
            <a:endParaRPr lang="ru-RU" sz="36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215239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864096"/>
          </a:xfrm>
        </p:spPr>
        <p:txBody>
          <a:bodyPr/>
          <a:lstStyle/>
          <a:p>
            <a:r>
              <a:rPr lang="ru-RU" dirty="0" smtClean="0"/>
              <a:t>Т1адкъай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83832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7" y="152400"/>
            <a:ext cx="8924925" cy="655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71600" y="692696"/>
            <a:ext cx="72008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</a:rPr>
              <a:t>                       Т</a:t>
            </a:r>
            <a:r>
              <a:rPr lang="en-US" sz="3200" b="1" dirty="0" smtClean="0">
                <a:solidFill>
                  <a:srgbClr val="FFFF00"/>
                </a:solidFill>
              </a:rPr>
              <a:t>I</a:t>
            </a:r>
            <a:r>
              <a:rPr lang="ru-RU" sz="3200" b="1" dirty="0" err="1" smtClean="0">
                <a:solidFill>
                  <a:srgbClr val="FFFF00"/>
                </a:solidFill>
              </a:rPr>
              <a:t>адкъай</a:t>
            </a:r>
            <a:endParaRPr lang="ru-RU" sz="3200" b="1" dirty="0" smtClean="0">
              <a:solidFill>
                <a:srgbClr val="FFFF00"/>
              </a:solidFill>
            </a:endParaRPr>
          </a:p>
          <a:p>
            <a:endParaRPr lang="ru-RU" sz="3200" b="1" dirty="0">
              <a:solidFill>
                <a:srgbClr val="FFFF00"/>
              </a:solidFill>
            </a:endParaRPr>
          </a:p>
          <a:p>
            <a:r>
              <a:rPr lang="ru-RU" sz="3200" b="1" dirty="0" err="1" smtClean="0">
                <a:solidFill>
                  <a:srgbClr val="FFFF00"/>
                </a:solidFill>
              </a:rPr>
              <a:t>Гьава</a:t>
            </a:r>
            <a:r>
              <a:rPr lang="ru-RU" sz="3200" b="1" dirty="0" smtClean="0">
                <a:solidFill>
                  <a:srgbClr val="FFFF00"/>
                </a:solidFill>
              </a:rPr>
              <a:t> </a:t>
            </a:r>
            <a:r>
              <a:rPr lang="ru-RU" sz="3200" b="1" dirty="0" err="1" smtClean="0">
                <a:solidFill>
                  <a:srgbClr val="FFFF00"/>
                </a:solidFill>
              </a:rPr>
              <a:t>лъик</a:t>
            </a:r>
            <a:r>
              <a:rPr lang="en-US" sz="3200" b="1" dirty="0" smtClean="0">
                <a:solidFill>
                  <a:srgbClr val="FFFF00"/>
                </a:solidFill>
              </a:rPr>
              <a:t>I</a:t>
            </a:r>
            <a:r>
              <a:rPr lang="ru-RU" sz="3200" b="1" dirty="0" err="1" smtClean="0">
                <a:solidFill>
                  <a:srgbClr val="FFFF00"/>
                </a:solidFill>
              </a:rPr>
              <a:t>аб</a:t>
            </a:r>
            <a:r>
              <a:rPr lang="ru-RU" sz="3200" b="1" dirty="0">
                <a:solidFill>
                  <a:srgbClr val="FFFF00"/>
                </a:solidFill>
              </a:rPr>
              <a:t>, </a:t>
            </a:r>
            <a:r>
              <a:rPr lang="ru-RU" sz="3200" b="1" dirty="0" smtClean="0">
                <a:solidFill>
                  <a:srgbClr val="FFFF00"/>
                </a:solidFill>
              </a:rPr>
              <a:t>______ </a:t>
            </a:r>
            <a:r>
              <a:rPr lang="ru-RU" sz="3200" b="1" dirty="0" err="1" smtClean="0">
                <a:solidFill>
                  <a:srgbClr val="FFFF00"/>
                </a:solidFill>
              </a:rPr>
              <a:t>гьуинаб</a:t>
            </a:r>
            <a:r>
              <a:rPr lang="ru-RU" sz="3200" b="1" dirty="0">
                <a:solidFill>
                  <a:srgbClr val="FFFF00"/>
                </a:solidFill>
              </a:rPr>
              <a:t>,</a:t>
            </a:r>
          </a:p>
          <a:p>
            <a:r>
              <a:rPr lang="ru-RU" sz="3200" b="1" dirty="0" smtClean="0">
                <a:solidFill>
                  <a:srgbClr val="FFFF00"/>
                </a:solidFill>
              </a:rPr>
              <a:t>_______   </a:t>
            </a:r>
            <a:r>
              <a:rPr lang="ru-RU" sz="3200" b="1" dirty="0" err="1" smtClean="0">
                <a:solidFill>
                  <a:srgbClr val="FFFF00"/>
                </a:solidFill>
              </a:rPr>
              <a:t>цо</a:t>
            </a:r>
            <a:r>
              <a:rPr lang="ru-RU" sz="3200" b="1" dirty="0" smtClean="0">
                <a:solidFill>
                  <a:srgbClr val="FFFF00"/>
                </a:solidFill>
              </a:rPr>
              <a:t> </a:t>
            </a:r>
            <a:r>
              <a:rPr lang="ru-RU" sz="3200" b="1" dirty="0" err="1">
                <a:solidFill>
                  <a:srgbClr val="FFFF00"/>
                </a:solidFill>
              </a:rPr>
              <a:t>ракь</a:t>
            </a:r>
            <a:r>
              <a:rPr lang="ru-RU" sz="3200" b="1" dirty="0">
                <a:solidFill>
                  <a:srgbClr val="FFFF00"/>
                </a:solidFill>
              </a:rPr>
              <a:t> </a:t>
            </a:r>
            <a:r>
              <a:rPr lang="ru-RU" sz="3200" b="1" dirty="0" smtClean="0">
                <a:solidFill>
                  <a:srgbClr val="FFFF00"/>
                </a:solidFill>
              </a:rPr>
              <a:t>бук</a:t>
            </a:r>
            <a:r>
              <a:rPr lang="en-US" sz="3200" b="1" dirty="0" smtClean="0">
                <a:solidFill>
                  <a:srgbClr val="FFFF00"/>
                </a:solidFill>
              </a:rPr>
              <a:t>I</a:t>
            </a:r>
            <a:r>
              <a:rPr lang="ru-RU" sz="3200" b="1" dirty="0" smtClean="0">
                <a:solidFill>
                  <a:srgbClr val="FFFF00"/>
                </a:solidFill>
              </a:rPr>
              <a:t>араб</a:t>
            </a:r>
            <a:r>
              <a:rPr lang="ru-RU" sz="3200" b="1" dirty="0">
                <a:solidFill>
                  <a:srgbClr val="FFFF00"/>
                </a:solidFill>
              </a:rPr>
              <a:t>, </a:t>
            </a:r>
          </a:p>
          <a:p>
            <a:r>
              <a:rPr lang="ru-RU" sz="3200" b="1" dirty="0" err="1" smtClean="0">
                <a:solidFill>
                  <a:srgbClr val="FFFF00"/>
                </a:solidFill>
              </a:rPr>
              <a:t>Кьер-кьераб</a:t>
            </a:r>
            <a:r>
              <a:rPr lang="ru-RU" sz="3200" b="1" dirty="0" smtClean="0">
                <a:solidFill>
                  <a:srgbClr val="FFFF00"/>
                </a:solidFill>
              </a:rPr>
              <a:t>_____, </a:t>
            </a:r>
            <a:r>
              <a:rPr lang="ru-RU" sz="3200" b="1" dirty="0" err="1">
                <a:solidFill>
                  <a:srgbClr val="FFFF00"/>
                </a:solidFill>
              </a:rPr>
              <a:t>керчал</a:t>
            </a:r>
            <a:r>
              <a:rPr lang="ru-RU" sz="3200" b="1" dirty="0">
                <a:solidFill>
                  <a:srgbClr val="FFFF00"/>
                </a:solidFill>
              </a:rPr>
              <a:t> </a:t>
            </a:r>
            <a:r>
              <a:rPr lang="ru-RU" sz="3200" b="1" dirty="0" err="1">
                <a:solidFill>
                  <a:srgbClr val="FFFF00"/>
                </a:solidFill>
              </a:rPr>
              <a:t>рохьал</a:t>
            </a:r>
            <a:r>
              <a:rPr lang="ru-RU" sz="3200" b="1" dirty="0">
                <a:solidFill>
                  <a:srgbClr val="FFFF00"/>
                </a:solidFill>
              </a:rPr>
              <a:t>,</a:t>
            </a:r>
          </a:p>
          <a:p>
            <a:r>
              <a:rPr lang="ru-RU" sz="3200" b="1" dirty="0" err="1">
                <a:solidFill>
                  <a:srgbClr val="FFFF00"/>
                </a:solidFill>
              </a:rPr>
              <a:t>Бахьинлъарал</a:t>
            </a:r>
            <a:r>
              <a:rPr lang="ru-RU" sz="3200" b="1" dirty="0">
                <a:solidFill>
                  <a:srgbClr val="FFFF00"/>
                </a:solidFill>
              </a:rPr>
              <a:t> </a:t>
            </a:r>
            <a:r>
              <a:rPr lang="ru-RU" sz="3200" b="1" dirty="0" err="1">
                <a:solidFill>
                  <a:srgbClr val="FFFF00"/>
                </a:solidFill>
              </a:rPr>
              <a:t>жанир</a:t>
            </a:r>
            <a:r>
              <a:rPr lang="ru-RU" sz="3200" b="1" dirty="0">
                <a:solidFill>
                  <a:srgbClr val="FFFF00"/>
                </a:solidFill>
              </a:rPr>
              <a:t> </a:t>
            </a:r>
            <a:r>
              <a:rPr lang="ru-RU" sz="3200" b="1" dirty="0" err="1">
                <a:solidFill>
                  <a:srgbClr val="FFFF00"/>
                </a:solidFill>
              </a:rPr>
              <a:t>ругеб</a:t>
            </a:r>
            <a:endParaRPr lang="ru-RU" sz="3200" b="1" dirty="0">
              <a:solidFill>
                <a:srgbClr val="FFFF00"/>
              </a:solidFill>
            </a:endParaRPr>
          </a:p>
          <a:p>
            <a:r>
              <a:rPr lang="ru-RU" sz="3200" b="1" dirty="0" err="1">
                <a:solidFill>
                  <a:srgbClr val="FFFF00"/>
                </a:solidFill>
              </a:rPr>
              <a:t>Гьеб</a:t>
            </a:r>
            <a:r>
              <a:rPr lang="ru-RU" sz="3200" b="1" dirty="0">
                <a:solidFill>
                  <a:srgbClr val="FFFF00"/>
                </a:solidFill>
              </a:rPr>
              <a:t> </a:t>
            </a:r>
            <a:r>
              <a:rPr lang="ru-RU" sz="3200" b="1" dirty="0" err="1">
                <a:solidFill>
                  <a:srgbClr val="FFFF00"/>
                </a:solidFill>
              </a:rPr>
              <a:t>ракьалда</a:t>
            </a:r>
            <a:r>
              <a:rPr lang="ru-RU" sz="3200" b="1" dirty="0">
                <a:solidFill>
                  <a:srgbClr val="FFFF00"/>
                </a:solidFill>
              </a:rPr>
              <a:t> </a:t>
            </a:r>
            <a:r>
              <a:rPr lang="ru-RU" sz="3200" b="1" dirty="0" smtClean="0">
                <a:solidFill>
                  <a:srgbClr val="FFFF00"/>
                </a:solidFill>
              </a:rPr>
              <a:t>______ </a:t>
            </a:r>
            <a:r>
              <a:rPr lang="ru-RU" sz="3200" b="1" dirty="0" err="1" smtClean="0">
                <a:solidFill>
                  <a:srgbClr val="FFFF00"/>
                </a:solidFill>
              </a:rPr>
              <a:t>гьабун</a:t>
            </a:r>
            <a:r>
              <a:rPr lang="ru-RU" sz="3200" b="1" dirty="0">
                <a:solidFill>
                  <a:srgbClr val="FFFF00"/>
                </a:solidFill>
              </a:rPr>
              <a:t>,</a:t>
            </a:r>
          </a:p>
          <a:p>
            <a:r>
              <a:rPr lang="ru-RU" sz="3200" b="1" dirty="0" err="1">
                <a:solidFill>
                  <a:srgbClr val="FFFF00"/>
                </a:solidFill>
              </a:rPr>
              <a:t>Кутакаб</a:t>
            </a:r>
            <a:r>
              <a:rPr lang="ru-RU" sz="3200" b="1" dirty="0">
                <a:solidFill>
                  <a:srgbClr val="FFFF00"/>
                </a:solidFill>
              </a:rPr>
              <a:t> </a:t>
            </a:r>
            <a:r>
              <a:rPr lang="ru-RU" sz="3200" b="1" dirty="0" smtClean="0">
                <a:solidFill>
                  <a:srgbClr val="FFFF00"/>
                </a:solidFill>
              </a:rPr>
              <a:t>_____ бук</a:t>
            </a:r>
            <a:r>
              <a:rPr lang="en-US" sz="3200" b="1" dirty="0" smtClean="0">
                <a:solidFill>
                  <a:srgbClr val="FFFF00"/>
                </a:solidFill>
              </a:rPr>
              <a:t>I</a:t>
            </a:r>
            <a:r>
              <a:rPr lang="ru-RU" sz="3200" b="1" dirty="0" smtClean="0">
                <a:solidFill>
                  <a:srgbClr val="FFFF00"/>
                </a:solidFill>
              </a:rPr>
              <a:t>араб</a:t>
            </a:r>
            <a:r>
              <a:rPr lang="ru-RU" sz="3200" b="1" dirty="0">
                <a:solidFill>
                  <a:srgbClr val="FFFF00"/>
                </a:solidFill>
              </a:rPr>
              <a:t>.</a:t>
            </a:r>
          </a:p>
          <a:p>
            <a:r>
              <a:rPr lang="ru-RU" sz="3200" b="1" dirty="0" err="1">
                <a:solidFill>
                  <a:srgbClr val="FFFF00"/>
                </a:solidFill>
              </a:rPr>
              <a:t>Кодор</a:t>
            </a:r>
            <a:r>
              <a:rPr lang="ru-RU" sz="3200" b="1" dirty="0">
                <a:solidFill>
                  <a:srgbClr val="FFFF00"/>
                </a:solidFill>
              </a:rPr>
              <a:t> </a:t>
            </a:r>
            <a:r>
              <a:rPr lang="ru-RU" sz="3200" b="1" dirty="0" err="1">
                <a:solidFill>
                  <a:srgbClr val="FFFF00"/>
                </a:solidFill>
              </a:rPr>
              <a:t>щварал</a:t>
            </a:r>
            <a:r>
              <a:rPr lang="ru-RU" sz="3200" b="1" dirty="0">
                <a:solidFill>
                  <a:srgbClr val="FFFF00"/>
                </a:solidFill>
              </a:rPr>
              <a:t> </a:t>
            </a:r>
            <a:r>
              <a:rPr lang="ru-RU" sz="3200" b="1" dirty="0" smtClean="0">
                <a:solidFill>
                  <a:srgbClr val="FFFF00"/>
                </a:solidFill>
              </a:rPr>
              <a:t>_____ ч</a:t>
            </a:r>
            <a:r>
              <a:rPr lang="en-US" sz="3200" b="1" dirty="0" smtClean="0">
                <a:solidFill>
                  <a:srgbClr val="FFFF00"/>
                </a:solidFill>
              </a:rPr>
              <a:t>I</a:t>
            </a:r>
            <a:r>
              <a:rPr lang="ru-RU" sz="3200" b="1" dirty="0" err="1" smtClean="0">
                <a:solidFill>
                  <a:srgbClr val="FFFF00"/>
                </a:solidFill>
              </a:rPr>
              <a:t>ван</a:t>
            </a:r>
            <a:r>
              <a:rPr lang="ru-RU" sz="3200" b="1" dirty="0">
                <a:solidFill>
                  <a:srgbClr val="FFFF00"/>
                </a:solidFill>
              </a:rPr>
              <a:t>,</a:t>
            </a:r>
          </a:p>
          <a:p>
            <a:r>
              <a:rPr lang="ru-RU" sz="3200" b="1" dirty="0" smtClean="0">
                <a:solidFill>
                  <a:srgbClr val="FFFF00"/>
                </a:solidFill>
              </a:rPr>
              <a:t>Х</a:t>
            </a:r>
            <a:r>
              <a:rPr lang="en-US" sz="3200" b="1" dirty="0" smtClean="0">
                <a:solidFill>
                  <a:srgbClr val="FFFF00"/>
                </a:solidFill>
              </a:rPr>
              <a:t>I</a:t>
            </a:r>
            <a:r>
              <a:rPr lang="ru-RU" sz="3200" b="1" dirty="0" smtClean="0">
                <a:solidFill>
                  <a:srgbClr val="FFFF00"/>
                </a:solidFill>
              </a:rPr>
              <a:t>ал-</a:t>
            </a:r>
            <a:r>
              <a:rPr lang="ru-RU" sz="3200" b="1" dirty="0" err="1" smtClean="0">
                <a:solidFill>
                  <a:srgbClr val="FFFF00"/>
                </a:solidFill>
              </a:rPr>
              <a:t>зулмуялда</a:t>
            </a:r>
            <a:r>
              <a:rPr lang="ru-RU" sz="3200" b="1" dirty="0" smtClean="0">
                <a:solidFill>
                  <a:srgbClr val="FFFF00"/>
                </a:solidFill>
              </a:rPr>
              <a:t> </a:t>
            </a:r>
            <a:r>
              <a:rPr lang="ru-RU" sz="3200" b="1" dirty="0" err="1">
                <a:solidFill>
                  <a:srgbClr val="FFFF00"/>
                </a:solidFill>
              </a:rPr>
              <a:t>хьвадулеб</a:t>
            </a:r>
            <a:r>
              <a:rPr lang="ru-RU" sz="3200" b="1" dirty="0">
                <a:solidFill>
                  <a:srgbClr val="FFFF00"/>
                </a:solidFill>
              </a:rPr>
              <a:t>.</a:t>
            </a:r>
          </a:p>
          <a:p>
            <a:r>
              <a:rPr lang="ru-RU" sz="3200" b="1" dirty="0" smtClean="0"/>
              <a:t>      </a:t>
            </a:r>
            <a:endParaRPr lang="ru-RU" sz="3200" b="1" dirty="0"/>
          </a:p>
        </p:txBody>
      </p:sp>
    </p:spTree>
    <p:extLst>
      <p:ext uri="{BB962C8B-B14F-4D97-AF65-F5344CB8AC3E}">
        <p14:creationId xmlns="" xmlns:p14="http://schemas.microsoft.com/office/powerpoint/2010/main" val="1274117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524" y="260648"/>
            <a:ext cx="8568952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75656" y="1196752"/>
            <a:ext cx="3577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 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331640" y="548680"/>
            <a:ext cx="3577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  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827584" y="1052736"/>
            <a:ext cx="777686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FF00"/>
                </a:solidFill>
              </a:rPr>
              <a:t> </a:t>
            </a:r>
          </a:p>
          <a:p>
            <a:endParaRPr lang="ru-RU" b="1" dirty="0">
              <a:solidFill>
                <a:srgbClr val="FFFF00"/>
              </a:solidFill>
            </a:endParaRPr>
          </a:p>
          <a:p>
            <a:r>
              <a:rPr lang="ru-RU" sz="3600" b="1" dirty="0" err="1">
                <a:solidFill>
                  <a:srgbClr val="FF0000"/>
                </a:solidFill>
              </a:rPr>
              <a:t>Гьава</a:t>
            </a:r>
            <a:r>
              <a:rPr lang="ru-RU" sz="3600" b="1" dirty="0">
                <a:solidFill>
                  <a:srgbClr val="FF0000"/>
                </a:solidFill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</a:rPr>
              <a:t>лъик</a:t>
            </a:r>
            <a:r>
              <a:rPr lang="en-US" sz="3600" b="1" dirty="0" smtClean="0">
                <a:solidFill>
                  <a:srgbClr val="FF0000"/>
                </a:solidFill>
              </a:rPr>
              <a:t>I</a:t>
            </a:r>
            <a:r>
              <a:rPr lang="ru-RU" sz="3600" b="1" dirty="0" err="1" smtClean="0">
                <a:solidFill>
                  <a:srgbClr val="FF0000"/>
                </a:solidFill>
              </a:rPr>
              <a:t>аб</a:t>
            </a:r>
            <a:r>
              <a:rPr lang="ru-RU" sz="3600" b="1" dirty="0">
                <a:solidFill>
                  <a:srgbClr val="FF0000"/>
                </a:solidFill>
              </a:rPr>
              <a:t>, </a:t>
            </a:r>
            <a:r>
              <a:rPr lang="ru-RU" sz="3600" b="1" dirty="0" err="1" smtClean="0">
                <a:solidFill>
                  <a:srgbClr val="FF0000"/>
                </a:solidFill>
              </a:rPr>
              <a:t>лъим</a:t>
            </a:r>
            <a:r>
              <a:rPr lang="ru-RU" sz="3600" b="1" dirty="0" smtClean="0">
                <a:solidFill>
                  <a:srgbClr val="FF0000"/>
                </a:solidFill>
              </a:rPr>
              <a:t>  </a:t>
            </a:r>
            <a:r>
              <a:rPr lang="ru-RU" sz="3600" b="1" dirty="0" err="1">
                <a:solidFill>
                  <a:srgbClr val="FF0000"/>
                </a:solidFill>
              </a:rPr>
              <a:t>гьуинаб</a:t>
            </a:r>
            <a:r>
              <a:rPr lang="ru-RU" sz="3600" b="1" dirty="0">
                <a:solidFill>
                  <a:srgbClr val="FF0000"/>
                </a:solidFill>
              </a:rPr>
              <a:t>,</a:t>
            </a:r>
          </a:p>
          <a:p>
            <a:r>
              <a:rPr lang="ru-RU" sz="3600" b="1" dirty="0" err="1" smtClean="0">
                <a:solidFill>
                  <a:srgbClr val="FF0000"/>
                </a:solidFill>
              </a:rPr>
              <a:t>Гьайбатаб</a:t>
            </a:r>
            <a:r>
              <a:rPr lang="ru-RU" sz="3600" b="1" dirty="0" smtClean="0">
                <a:solidFill>
                  <a:srgbClr val="FF0000"/>
                </a:solidFill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</a:rPr>
              <a:t>цо</a:t>
            </a:r>
            <a:r>
              <a:rPr lang="ru-RU" sz="3600" b="1" dirty="0" smtClean="0">
                <a:solidFill>
                  <a:srgbClr val="FF0000"/>
                </a:solidFill>
              </a:rPr>
              <a:t> </a:t>
            </a:r>
            <a:r>
              <a:rPr lang="ru-RU" sz="3600" b="1" dirty="0" err="1">
                <a:solidFill>
                  <a:srgbClr val="FF0000"/>
                </a:solidFill>
              </a:rPr>
              <a:t>ракь</a:t>
            </a:r>
            <a:r>
              <a:rPr lang="ru-RU" sz="3600" b="1" dirty="0">
                <a:solidFill>
                  <a:srgbClr val="FF0000"/>
                </a:solidFill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</a:rPr>
              <a:t>бук</a:t>
            </a:r>
            <a:r>
              <a:rPr lang="en-US" sz="3600" b="1" dirty="0" smtClean="0">
                <a:solidFill>
                  <a:srgbClr val="FF0000"/>
                </a:solidFill>
              </a:rPr>
              <a:t>I</a:t>
            </a:r>
            <a:r>
              <a:rPr lang="ru-RU" sz="3600" b="1" dirty="0" smtClean="0">
                <a:solidFill>
                  <a:srgbClr val="FF0000"/>
                </a:solidFill>
              </a:rPr>
              <a:t>араб</a:t>
            </a:r>
            <a:r>
              <a:rPr lang="ru-RU" sz="3600" b="1" dirty="0">
                <a:solidFill>
                  <a:srgbClr val="FF0000"/>
                </a:solidFill>
              </a:rPr>
              <a:t>, </a:t>
            </a:r>
          </a:p>
          <a:p>
            <a:r>
              <a:rPr lang="ru-RU" sz="3600" b="1" dirty="0" err="1" smtClean="0">
                <a:solidFill>
                  <a:srgbClr val="FF0000"/>
                </a:solidFill>
              </a:rPr>
              <a:t>Кьер-кьераб</a:t>
            </a:r>
            <a:r>
              <a:rPr lang="ru-RU" sz="3600" b="1" dirty="0" smtClean="0">
                <a:solidFill>
                  <a:srgbClr val="FF0000"/>
                </a:solidFill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</a:rPr>
              <a:t>квен</a:t>
            </a:r>
            <a:r>
              <a:rPr lang="ru-RU" sz="3600" b="1" dirty="0" smtClean="0">
                <a:solidFill>
                  <a:srgbClr val="FF0000"/>
                </a:solidFill>
              </a:rPr>
              <a:t>  </a:t>
            </a:r>
            <a:r>
              <a:rPr lang="ru-RU" sz="3600" b="1" dirty="0" err="1">
                <a:solidFill>
                  <a:srgbClr val="FF0000"/>
                </a:solidFill>
              </a:rPr>
              <a:t>керчал</a:t>
            </a:r>
            <a:r>
              <a:rPr lang="ru-RU" sz="3600" b="1" dirty="0">
                <a:solidFill>
                  <a:srgbClr val="FF0000"/>
                </a:solidFill>
              </a:rPr>
              <a:t> </a:t>
            </a:r>
            <a:r>
              <a:rPr lang="ru-RU" sz="3600" b="1" dirty="0" err="1">
                <a:solidFill>
                  <a:srgbClr val="FF0000"/>
                </a:solidFill>
              </a:rPr>
              <a:t>рохьал</a:t>
            </a:r>
            <a:r>
              <a:rPr lang="ru-RU" sz="3600" b="1" dirty="0">
                <a:solidFill>
                  <a:srgbClr val="FF0000"/>
                </a:solidFill>
              </a:rPr>
              <a:t>,</a:t>
            </a:r>
          </a:p>
          <a:p>
            <a:r>
              <a:rPr lang="ru-RU" sz="3600" b="1" dirty="0" err="1">
                <a:solidFill>
                  <a:srgbClr val="FF0000"/>
                </a:solidFill>
              </a:rPr>
              <a:t>Бахьинлъарал</a:t>
            </a:r>
            <a:r>
              <a:rPr lang="ru-RU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</a:rPr>
              <a:t>жанир</a:t>
            </a:r>
            <a:r>
              <a:rPr lang="ru-RU" sz="3600" b="1" dirty="0" smtClean="0">
                <a:solidFill>
                  <a:srgbClr val="FF0000"/>
                </a:solidFill>
              </a:rPr>
              <a:t> </a:t>
            </a:r>
            <a:r>
              <a:rPr lang="ru-RU" sz="3600" b="1" dirty="0" err="1">
                <a:solidFill>
                  <a:srgbClr val="FF0000"/>
                </a:solidFill>
              </a:rPr>
              <a:t>ругеб</a:t>
            </a:r>
            <a:endParaRPr lang="ru-RU" sz="3600" b="1" dirty="0">
              <a:solidFill>
                <a:srgbClr val="FF0000"/>
              </a:solidFill>
            </a:endParaRPr>
          </a:p>
          <a:p>
            <a:r>
              <a:rPr lang="ru-RU" sz="3600" b="1" dirty="0" err="1">
                <a:solidFill>
                  <a:srgbClr val="FF0000"/>
                </a:solidFill>
              </a:rPr>
              <a:t>Гьеб</a:t>
            </a:r>
            <a:r>
              <a:rPr lang="ru-RU" sz="3600" b="1" dirty="0">
                <a:solidFill>
                  <a:srgbClr val="FF0000"/>
                </a:solidFill>
              </a:rPr>
              <a:t> </a:t>
            </a:r>
            <a:r>
              <a:rPr lang="ru-RU" sz="3600" b="1" dirty="0" err="1">
                <a:solidFill>
                  <a:srgbClr val="FF0000"/>
                </a:solidFill>
              </a:rPr>
              <a:t>ракьалда</a:t>
            </a:r>
            <a:r>
              <a:rPr lang="ru-RU" sz="3600" b="1" dirty="0">
                <a:solidFill>
                  <a:srgbClr val="FF0000"/>
                </a:solidFill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</a:rPr>
              <a:t>кверщел</a:t>
            </a:r>
            <a:r>
              <a:rPr lang="ru-RU" sz="3600" b="1" dirty="0" smtClean="0">
                <a:solidFill>
                  <a:srgbClr val="FF0000"/>
                </a:solidFill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</a:rPr>
              <a:t>гьабун</a:t>
            </a:r>
            <a:r>
              <a:rPr lang="ru-RU" sz="3600" b="1" dirty="0">
                <a:solidFill>
                  <a:srgbClr val="FF0000"/>
                </a:solidFill>
              </a:rPr>
              <a:t>,</a:t>
            </a:r>
          </a:p>
          <a:p>
            <a:r>
              <a:rPr lang="ru-RU" sz="3600" b="1" dirty="0" err="1">
                <a:solidFill>
                  <a:srgbClr val="FF0000"/>
                </a:solidFill>
              </a:rPr>
              <a:t>Кутакаб</a:t>
            </a:r>
            <a:r>
              <a:rPr lang="ru-RU" sz="3600" b="1" dirty="0">
                <a:solidFill>
                  <a:srgbClr val="FF0000"/>
                </a:solidFill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</a:rPr>
              <a:t>гъалбац</a:t>
            </a:r>
            <a:r>
              <a:rPr lang="en-US" sz="3600" b="1" dirty="0" smtClean="0">
                <a:solidFill>
                  <a:srgbClr val="FF0000"/>
                </a:solidFill>
              </a:rPr>
              <a:t>I</a:t>
            </a:r>
            <a:r>
              <a:rPr lang="ru-RU" sz="3600" b="1" dirty="0" smtClean="0">
                <a:solidFill>
                  <a:srgbClr val="FF0000"/>
                </a:solidFill>
              </a:rPr>
              <a:t> бук</a:t>
            </a:r>
            <a:r>
              <a:rPr lang="en-US" sz="3600" b="1" dirty="0" smtClean="0">
                <a:solidFill>
                  <a:srgbClr val="FF0000"/>
                </a:solidFill>
              </a:rPr>
              <a:t>I</a:t>
            </a:r>
            <a:r>
              <a:rPr lang="ru-RU" sz="3600" b="1" dirty="0" smtClean="0">
                <a:solidFill>
                  <a:srgbClr val="FF0000"/>
                </a:solidFill>
              </a:rPr>
              <a:t>араб</a:t>
            </a:r>
            <a:r>
              <a:rPr lang="ru-RU" sz="3600" b="1" dirty="0">
                <a:solidFill>
                  <a:srgbClr val="FF0000"/>
                </a:solidFill>
              </a:rPr>
              <a:t>.</a:t>
            </a:r>
          </a:p>
          <a:p>
            <a:r>
              <a:rPr lang="ru-RU" sz="3600" b="1" dirty="0" err="1">
                <a:solidFill>
                  <a:srgbClr val="FF0000"/>
                </a:solidFill>
              </a:rPr>
              <a:t>Кодор</a:t>
            </a:r>
            <a:r>
              <a:rPr lang="ru-RU" sz="3600" b="1" dirty="0">
                <a:solidFill>
                  <a:srgbClr val="FF0000"/>
                </a:solidFill>
              </a:rPr>
              <a:t> </a:t>
            </a:r>
            <a:r>
              <a:rPr lang="ru-RU" sz="3600" b="1" dirty="0" err="1">
                <a:solidFill>
                  <a:srgbClr val="FF0000"/>
                </a:solidFill>
              </a:rPr>
              <a:t>щварал</a:t>
            </a:r>
            <a:r>
              <a:rPr lang="ru-RU" sz="3600" b="1" dirty="0">
                <a:solidFill>
                  <a:srgbClr val="FF0000"/>
                </a:solidFill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</a:rPr>
              <a:t>х</a:t>
            </a:r>
            <a:r>
              <a:rPr lang="en-US" sz="3600" b="1" dirty="0" smtClean="0">
                <a:solidFill>
                  <a:srgbClr val="FF0000"/>
                </a:solidFill>
              </a:rPr>
              <a:t>I</a:t>
            </a:r>
            <a:r>
              <a:rPr lang="ru-RU" sz="3600" b="1" dirty="0" err="1" smtClean="0">
                <a:solidFill>
                  <a:srgbClr val="FF0000"/>
                </a:solidFill>
              </a:rPr>
              <a:t>айванал</a:t>
            </a:r>
            <a:r>
              <a:rPr lang="ru-RU" sz="3600" b="1" dirty="0" smtClean="0">
                <a:solidFill>
                  <a:srgbClr val="FF0000"/>
                </a:solidFill>
              </a:rPr>
              <a:t> ч</a:t>
            </a:r>
            <a:r>
              <a:rPr lang="en-US" sz="3600" b="1" dirty="0" smtClean="0">
                <a:solidFill>
                  <a:srgbClr val="FF0000"/>
                </a:solidFill>
              </a:rPr>
              <a:t>I</a:t>
            </a:r>
            <a:r>
              <a:rPr lang="ru-RU" sz="3600" b="1" dirty="0" err="1" smtClean="0">
                <a:solidFill>
                  <a:srgbClr val="FF0000"/>
                </a:solidFill>
              </a:rPr>
              <a:t>ван</a:t>
            </a:r>
            <a:r>
              <a:rPr lang="ru-RU" sz="3600" b="1" dirty="0">
                <a:solidFill>
                  <a:srgbClr val="FF0000"/>
                </a:solidFill>
              </a:rPr>
              <a:t>,</a:t>
            </a:r>
          </a:p>
          <a:p>
            <a:r>
              <a:rPr lang="ru-RU" sz="3600" b="1" dirty="0" smtClean="0">
                <a:solidFill>
                  <a:srgbClr val="FF0000"/>
                </a:solidFill>
              </a:rPr>
              <a:t>Х</a:t>
            </a:r>
            <a:r>
              <a:rPr lang="en-US" sz="3600" b="1" dirty="0" smtClean="0">
                <a:solidFill>
                  <a:srgbClr val="FF0000"/>
                </a:solidFill>
              </a:rPr>
              <a:t>I</a:t>
            </a:r>
            <a:r>
              <a:rPr lang="ru-RU" sz="3600" b="1" dirty="0" smtClean="0">
                <a:solidFill>
                  <a:srgbClr val="FF0000"/>
                </a:solidFill>
              </a:rPr>
              <a:t>ал-</a:t>
            </a:r>
            <a:r>
              <a:rPr lang="ru-RU" sz="3600" b="1" dirty="0" err="1" smtClean="0">
                <a:solidFill>
                  <a:srgbClr val="FF0000"/>
                </a:solidFill>
              </a:rPr>
              <a:t>зулмуялда</a:t>
            </a:r>
            <a:r>
              <a:rPr lang="ru-RU" sz="3600" b="1" dirty="0" smtClean="0">
                <a:solidFill>
                  <a:srgbClr val="FF0000"/>
                </a:solidFill>
              </a:rPr>
              <a:t> </a:t>
            </a:r>
            <a:r>
              <a:rPr lang="ru-RU" sz="3600" b="1" dirty="0" err="1">
                <a:solidFill>
                  <a:srgbClr val="FF0000"/>
                </a:solidFill>
              </a:rPr>
              <a:t>хьвадулеб</a:t>
            </a:r>
            <a:r>
              <a:rPr lang="ru-RU" sz="3600" b="1" dirty="0">
                <a:solidFill>
                  <a:srgbClr val="FF0000"/>
                </a:solidFill>
              </a:rPr>
              <a:t>.</a:t>
            </a:r>
            <a:endParaRPr lang="ru-RU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33962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784976" cy="6552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11560" y="3933056"/>
            <a:ext cx="76474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err="1">
                <a:solidFill>
                  <a:srgbClr val="FFFF00"/>
                </a:solidFill>
              </a:rPr>
              <a:t>Ццин</a:t>
            </a:r>
            <a:r>
              <a:rPr lang="ru-RU" sz="3600" b="1" dirty="0">
                <a:solidFill>
                  <a:srgbClr val="FFFF00"/>
                </a:solidFill>
              </a:rPr>
              <a:t> </a:t>
            </a:r>
            <a:r>
              <a:rPr lang="ru-RU" sz="3600" b="1" dirty="0" err="1">
                <a:solidFill>
                  <a:srgbClr val="FFFF00"/>
                </a:solidFill>
              </a:rPr>
              <a:t>бахъараб</a:t>
            </a:r>
            <a:r>
              <a:rPr lang="ru-RU" sz="3600" b="1" dirty="0">
                <a:solidFill>
                  <a:srgbClr val="FFFF00"/>
                </a:solidFill>
              </a:rPr>
              <a:t> </a:t>
            </a:r>
            <a:r>
              <a:rPr lang="ru-RU" sz="3600" b="1" dirty="0" err="1" smtClean="0">
                <a:solidFill>
                  <a:srgbClr val="FFFF00"/>
                </a:solidFill>
              </a:rPr>
              <a:t>гъалбац</a:t>
            </a:r>
            <a:r>
              <a:rPr lang="en-US" sz="3600" b="1" dirty="0" smtClean="0">
                <a:solidFill>
                  <a:srgbClr val="FFFF00"/>
                </a:solidFill>
              </a:rPr>
              <a:t>I</a:t>
            </a:r>
            <a:r>
              <a:rPr lang="ru-RU" sz="3600" b="1" dirty="0" err="1" smtClean="0">
                <a:solidFill>
                  <a:srgbClr val="FFFF00"/>
                </a:solidFill>
              </a:rPr>
              <a:t>алъул</a:t>
            </a:r>
            <a:r>
              <a:rPr lang="ru-RU" sz="3600" b="1" dirty="0" smtClean="0">
                <a:solidFill>
                  <a:srgbClr val="FFFF00"/>
                </a:solidFill>
              </a:rPr>
              <a:t> </a:t>
            </a:r>
            <a:endParaRPr lang="ru-RU" sz="3600" b="1" dirty="0">
              <a:solidFill>
                <a:srgbClr val="FFFF00"/>
              </a:solidFill>
            </a:endParaRPr>
          </a:p>
          <a:p>
            <a:r>
              <a:rPr lang="ru-RU" sz="3600" b="1" dirty="0" err="1">
                <a:solidFill>
                  <a:srgbClr val="FFFF00"/>
                </a:solidFill>
              </a:rPr>
              <a:t>Гъванщил</a:t>
            </a:r>
            <a:r>
              <a:rPr lang="ru-RU" sz="3600" b="1" dirty="0">
                <a:solidFill>
                  <a:srgbClr val="FFFF00"/>
                </a:solidFill>
              </a:rPr>
              <a:t> </a:t>
            </a:r>
            <a:r>
              <a:rPr lang="ru-RU" sz="3600" b="1" dirty="0" err="1">
                <a:solidFill>
                  <a:srgbClr val="FFFF00"/>
                </a:solidFill>
              </a:rPr>
              <a:t>расал</a:t>
            </a:r>
            <a:r>
              <a:rPr lang="ru-RU" sz="3600" b="1" dirty="0">
                <a:solidFill>
                  <a:srgbClr val="FFFF00"/>
                </a:solidFill>
              </a:rPr>
              <a:t>  </a:t>
            </a:r>
            <a:r>
              <a:rPr lang="ru-RU" sz="3600" b="1" dirty="0" err="1">
                <a:solidFill>
                  <a:srgbClr val="FFFF00"/>
                </a:solidFill>
              </a:rPr>
              <a:t>хучун</a:t>
            </a:r>
            <a:r>
              <a:rPr lang="ru-RU" sz="3600" b="1" dirty="0">
                <a:solidFill>
                  <a:srgbClr val="FFFF00"/>
                </a:solidFill>
              </a:rPr>
              <a:t> </a:t>
            </a:r>
            <a:r>
              <a:rPr lang="ru-RU" sz="3600" b="1" dirty="0" err="1">
                <a:solidFill>
                  <a:srgbClr val="FFFF00"/>
                </a:solidFill>
              </a:rPr>
              <a:t>уна</a:t>
            </a:r>
            <a:r>
              <a:rPr lang="ru-RU" sz="3600" b="1" dirty="0">
                <a:solidFill>
                  <a:srgbClr val="FFFF00"/>
                </a:solidFill>
              </a:rPr>
              <a:t>:</a:t>
            </a:r>
          </a:p>
          <a:p>
            <a:r>
              <a:rPr lang="ru-RU" sz="3600" b="1" dirty="0">
                <a:solidFill>
                  <a:srgbClr val="FFFF00"/>
                </a:solidFill>
              </a:rPr>
              <a:t>Хапун </a:t>
            </a:r>
            <a:r>
              <a:rPr lang="ru-RU" sz="3600" b="1" dirty="0" smtClean="0">
                <a:solidFill>
                  <a:srgbClr val="FFFF00"/>
                </a:solidFill>
              </a:rPr>
              <a:t>к</a:t>
            </a:r>
            <a:r>
              <a:rPr lang="en-US" sz="3600" b="1" dirty="0" smtClean="0">
                <a:solidFill>
                  <a:srgbClr val="FFFF00"/>
                </a:solidFill>
              </a:rPr>
              <a:t>I</a:t>
            </a:r>
            <a:r>
              <a:rPr lang="ru-RU" sz="3600" b="1" dirty="0" err="1" smtClean="0">
                <a:solidFill>
                  <a:srgbClr val="FFFF00"/>
                </a:solidFill>
              </a:rPr>
              <a:t>алалъ</a:t>
            </a:r>
            <a:r>
              <a:rPr lang="ru-RU" sz="3600" b="1" dirty="0" smtClean="0">
                <a:solidFill>
                  <a:srgbClr val="FFFF00"/>
                </a:solidFill>
              </a:rPr>
              <a:t> к</a:t>
            </a:r>
            <a:r>
              <a:rPr lang="en-US" sz="3600" b="1" dirty="0" smtClean="0">
                <a:solidFill>
                  <a:srgbClr val="FFFF00"/>
                </a:solidFill>
              </a:rPr>
              <a:t>I</a:t>
            </a:r>
            <a:r>
              <a:rPr lang="ru-RU" sz="3600" b="1" dirty="0" smtClean="0">
                <a:solidFill>
                  <a:srgbClr val="FFFF00"/>
                </a:solidFill>
              </a:rPr>
              <a:t>к</a:t>
            </a:r>
            <a:r>
              <a:rPr lang="en-US" sz="3600" b="1" dirty="0" smtClean="0">
                <a:solidFill>
                  <a:srgbClr val="FFFF00"/>
                </a:solidFill>
              </a:rPr>
              <a:t>I</a:t>
            </a:r>
            <a:r>
              <a:rPr lang="ru-RU" sz="3600" b="1" dirty="0" smtClean="0">
                <a:solidFill>
                  <a:srgbClr val="FFFF00"/>
                </a:solidFill>
              </a:rPr>
              <a:t>вине г</a:t>
            </a:r>
            <a:r>
              <a:rPr lang="en-US" sz="3600" b="1" dirty="0" smtClean="0">
                <a:solidFill>
                  <a:srgbClr val="FFFF00"/>
                </a:solidFill>
              </a:rPr>
              <a:t>I</a:t>
            </a:r>
            <a:r>
              <a:rPr lang="ru-RU" sz="3600" b="1" dirty="0" err="1" smtClean="0">
                <a:solidFill>
                  <a:srgbClr val="FFFF00"/>
                </a:solidFill>
              </a:rPr>
              <a:t>адин</a:t>
            </a:r>
            <a:r>
              <a:rPr lang="ru-RU" sz="3600" b="1" dirty="0">
                <a:solidFill>
                  <a:srgbClr val="FFFF00"/>
                </a:solidFill>
              </a:rPr>
              <a:t>,</a:t>
            </a:r>
          </a:p>
          <a:p>
            <a:r>
              <a:rPr lang="ru-RU" sz="3600" b="1" dirty="0" smtClean="0">
                <a:solidFill>
                  <a:srgbClr val="FFFF00"/>
                </a:solidFill>
              </a:rPr>
              <a:t>Г</a:t>
            </a:r>
            <a:r>
              <a:rPr lang="en-US" sz="3600" b="1" dirty="0" smtClean="0">
                <a:solidFill>
                  <a:srgbClr val="FFFF00"/>
                </a:solidFill>
              </a:rPr>
              <a:t>I</a:t>
            </a:r>
            <a:r>
              <a:rPr lang="ru-RU" sz="3600" b="1" dirty="0" err="1" smtClean="0">
                <a:solidFill>
                  <a:srgbClr val="FFFF00"/>
                </a:solidFill>
              </a:rPr>
              <a:t>ундул</a:t>
            </a:r>
            <a:r>
              <a:rPr lang="ru-RU" sz="3600" b="1" dirty="0" smtClean="0">
                <a:solidFill>
                  <a:srgbClr val="FFFF00"/>
                </a:solidFill>
              </a:rPr>
              <a:t> </a:t>
            </a:r>
            <a:r>
              <a:rPr lang="ru-RU" sz="3600" b="1" dirty="0" err="1" smtClean="0">
                <a:solidFill>
                  <a:srgbClr val="FFFF00"/>
                </a:solidFill>
              </a:rPr>
              <a:t>гъуц</a:t>
            </a:r>
            <a:r>
              <a:rPr lang="en-US" sz="3600" b="1" dirty="0" smtClean="0">
                <a:solidFill>
                  <a:srgbClr val="FFFF00"/>
                </a:solidFill>
              </a:rPr>
              <a:t>I</a:t>
            </a:r>
            <a:r>
              <a:rPr lang="ru-RU" sz="3600" b="1" dirty="0" err="1" smtClean="0">
                <a:solidFill>
                  <a:srgbClr val="FFFF00"/>
                </a:solidFill>
              </a:rPr>
              <a:t>ун</a:t>
            </a:r>
            <a:r>
              <a:rPr lang="ru-RU" sz="3600" b="1" dirty="0" smtClean="0">
                <a:solidFill>
                  <a:srgbClr val="FFFF00"/>
                </a:solidFill>
              </a:rPr>
              <a:t> ц</a:t>
            </a:r>
            <a:r>
              <a:rPr lang="en-US" sz="3600" b="1" dirty="0" smtClean="0">
                <a:solidFill>
                  <a:srgbClr val="FFFF00"/>
                </a:solidFill>
              </a:rPr>
              <a:t>I</a:t>
            </a:r>
            <a:r>
              <a:rPr lang="ru-RU" sz="3600" b="1" dirty="0" err="1" smtClean="0">
                <a:solidFill>
                  <a:srgbClr val="FFFF00"/>
                </a:solidFill>
              </a:rPr>
              <a:t>абуц</a:t>
            </a:r>
            <a:r>
              <a:rPr lang="en-US" sz="3600" b="1" dirty="0" smtClean="0">
                <a:solidFill>
                  <a:srgbClr val="FFFF00"/>
                </a:solidFill>
              </a:rPr>
              <a:t>I</a:t>
            </a:r>
            <a:r>
              <a:rPr lang="ru-RU" sz="3600" b="1" dirty="0" err="1" smtClean="0">
                <a:solidFill>
                  <a:srgbClr val="FFFF00"/>
                </a:solidFill>
              </a:rPr>
              <a:t>уна</a:t>
            </a:r>
            <a:r>
              <a:rPr lang="ru-RU" sz="3600" b="1" dirty="0">
                <a:solidFill>
                  <a:srgbClr val="FFFF00"/>
                </a:solidFill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2283098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9" name="Picture 3" descr="C:\Users\школа\Desktop\768244_ramka-dlya-skazk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9036496" cy="674136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339752" y="1772816"/>
            <a:ext cx="50405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600" b="1" dirty="0" smtClean="0">
              <a:solidFill>
                <a:srgbClr val="002060"/>
              </a:solidFill>
            </a:endParaRPr>
          </a:p>
          <a:p>
            <a:r>
              <a:rPr lang="ru-RU" sz="3600" b="1" dirty="0">
                <a:solidFill>
                  <a:srgbClr val="002060"/>
                </a:solidFill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Маргьа</a:t>
            </a:r>
            <a:r>
              <a:rPr lang="ru-RU" sz="3600" b="1" dirty="0" smtClean="0">
                <a:solidFill>
                  <a:srgbClr val="002060"/>
                </a:solidFill>
              </a:rPr>
              <a:t> «</a:t>
            </a:r>
            <a:r>
              <a:rPr lang="ru-RU" sz="3600" b="1" dirty="0" err="1" smtClean="0">
                <a:solidFill>
                  <a:srgbClr val="002060"/>
                </a:solidFill>
              </a:rPr>
              <a:t>Шахламаз</a:t>
            </a:r>
            <a:r>
              <a:rPr lang="ru-RU" sz="3600" b="1" dirty="0" smtClean="0">
                <a:solidFill>
                  <a:srgbClr val="002060"/>
                </a:solidFill>
              </a:rPr>
              <a:t>»</a:t>
            </a:r>
            <a:endParaRPr lang="ru-RU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55605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5362" name="Picture 2" descr="C:\Users\школа\Desktop\geroi-russkih-skazok-tsar-300x30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4013690" cy="557136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C:\Users\школа\Desktop\geroi-russkih-skazok-19-300x30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-82748"/>
            <a:ext cx="4464496" cy="38115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C:\Users\школа\Desktop\TSar-300x30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1194" y="3547505"/>
            <a:ext cx="4627269" cy="308009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27584" y="3284984"/>
            <a:ext cx="27756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 smtClean="0">
                <a:solidFill>
                  <a:srgbClr val="002060"/>
                </a:solidFill>
              </a:rPr>
              <a:t>Гъумекдерил</a:t>
            </a:r>
            <a:r>
              <a:rPr lang="ru-RU" sz="2400" b="1" dirty="0" smtClean="0">
                <a:solidFill>
                  <a:srgbClr val="002060"/>
                </a:solidFill>
              </a:rPr>
              <a:t> хан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48064" y="2264934"/>
            <a:ext cx="31146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err="1" smtClean="0">
                <a:solidFill>
                  <a:srgbClr val="002060"/>
                </a:solidFill>
              </a:rPr>
              <a:t>Хундерил</a:t>
            </a:r>
            <a:r>
              <a:rPr lang="ru-RU" sz="2800" b="1" dirty="0" smtClean="0">
                <a:solidFill>
                  <a:srgbClr val="002060"/>
                </a:solidFill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</a:rPr>
              <a:t>нуцал</a:t>
            </a:r>
            <a:r>
              <a:rPr lang="ru-RU" sz="2800" b="1" dirty="0" smtClean="0">
                <a:solidFill>
                  <a:srgbClr val="002060"/>
                </a:solidFill>
              </a:rPr>
              <a:t>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83968" y="6093296"/>
            <a:ext cx="32950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 smtClean="0">
                <a:solidFill>
                  <a:srgbClr val="002060"/>
                </a:solidFill>
              </a:rPr>
              <a:t>Таргъуялъул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шамхал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5652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C:\Users\школа\Desktop\0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784976" cy="674136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03848" y="836712"/>
            <a:ext cx="25603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err="1" smtClean="0">
                <a:solidFill>
                  <a:srgbClr val="FF0000"/>
                </a:solidFill>
              </a:rPr>
              <a:t>Шахламаз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669637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6" name="Picture 4" descr="C:\Users\школа\Desktop\57a9d83f4a1a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525" y="0"/>
            <a:ext cx="9201504" cy="68579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23529" y="692696"/>
            <a:ext cx="88204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b="1" dirty="0" smtClean="0">
              <a:solidFill>
                <a:srgbClr val="002060"/>
              </a:solidFill>
            </a:endParaRPr>
          </a:p>
          <a:p>
            <a:r>
              <a:rPr lang="ru-RU" sz="3200" b="1" dirty="0" err="1" smtClean="0">
                <a:solidFill>
                  <a:srgbClr val="002060"/>
                </a:solidFill>
              </a:rPr>
              <a:t>Маргьаялъ</a:t>
            </a:r>
            <a:r>
              <a:rPr lang="ru-RU" sz="3200" b="1" dirty="0" smtClean="0">
                <a:solidFill>
                  <a:srgbClr val="002060"/>
                </a:solidFill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</a:rPr>
              <a:t>нилъеда</a:t>
            </a:r>
            <a:r>
              <a:rPr lang="ru-RU" sz="3200" b="1" dirty="0" smtClean="0">
                <a:solidFill>
                  <a:srgbClr val="002060"/>
                </a:solidFill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</a:rPr>
              <a:t>щиб</a:t>
            </a:r>
            <a:r>
              <a:rPr lang="ru-RU" sz="3200" b="1" dirty="0" smtClean="0">
                <a:solidFill>
                  <a:srgbClr val="002060"/>
                </a:solidFill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</a:rPr>
              <a:t>малъулеб</a:t>
            </a:r>
            <a:r>
              <a:rPr lang="ru-RU" sz="3200" b="1" dirty="0" smtClean="0">
                <a:solidFill>
                  <a:srgbClr val="002060"/>
                </a:solidFill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</a:rPr>
              <a:t>бугеб</a:t>
            </a:r>
            <a:r>
              <a:rPr lang="ru-RU" sz="3200" b="1" dirty="0" smtClean="0">
                <a:solidFill>
                  <a:srgbClr val="002060"/>
                </a:solidFill>
              </a:rPr>
              <a:t>? 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2" y="1628800"/>
            <a:ext cx="8424936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b="1" dirty="0" smtClean="0">
              <a:solidFill>
                <a:srgbClr val="FF0000"/>
              </a:solidFill>
            </a:endParaRPr>
          </a:p>
          <a:p>
            <a:endParaRPr lang="ru-RU" sz="2400" b="1" dirty="0">
              <a:solidFill>
                <a:srgbClr val="FF0000"/>
              </a:solidFill>
            </a:endParaRPr>
          </a:p>
          <a:p>
            <a:r>
              <a:rPr lang="ru-RU" sz="2800" b="1" dirty="0" err="1" smtClean="0">
                <a:solidFill>
                  <a:srgbClr val="FF0000"/>
                </a:solidFill>
              </a:rPr>
              <a:t>Халкъалъе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</a:rPr>
              <a:t>пайдаяб</a:t>
            </a:r>
            <a:r>
              <a:rPr lang="ru-RU" sz="2800" b="1" dirty="0" smtClean="0">
                <a:solidFill>
                  <a:srgbClr val="FF0000"/>
                </a:solidFill>
              </a:rPr>
              <a:t> х</a:t>
            </a:r>
            <a:r>
              <a:rPr lang="en-US" sz="2800" b="1" dirty="0" smtClean="0">
                <a:solidFill>
                  <a:srgbClr val="FF0000"/>
                </a:solidFill>
              </a:rPr>
              <a:t>I</a:t>
            </a:r>
            <a:r>
              <a:rPr lang="ru-RU" sz="2800" b="1" dirty="0" err="1" smtClean="0">
                <a:solidFill>
                  <a:srgbClr val="FF0000"/>
                </a:solidFill>
              </a:rPr>
              <a:t>алт</a:t>
            </a:r>
            <a:r>
              <a:rPr lang="en-US" sz="2800" b="1" dirty="0" smtClean="0">
                <a:solidFill>
                  <a:srgbClr val="FF0000"/>
                </a:solidFill>
              </a:rPr>
              <a:t>I</a:t>
            </a:r>
            <a:r>
              <a:rPr lang="ru-RU" sz="2800" b="1" dirty="0" smtClean="0">
                <a:solidFill>
                  <a:srgbClr val="FF0000"/>
                </a:solidFill>
              </a:rPr>
              <a:t>и </a:t>
            </a:r>
            <a:r>
              <a:rPr lang="ru-RU" sz="2800" b="1" dirty="0" err="1" smtClean="0">
                <a:solidFill>
                  <a:srgbClr val="FF0000"/>
                </a:solidFill>
              </a:rPr>
              <a:t>гьабуларел</a:t>
            </a:r>
            <a:r>
              <a:rPr lang="ru-RU" sz="2800" b="1" dirty="0" smtClean="0">
                <a:solidFill>
                  <a:srgbClr val="FF0000"/>
                </a:solidFill>
              </a:rPr>
              <a:t>, </a:t>
            </a:r>
            <a:r>
              <a:rPr lang="ru-RU" sz="2800" b="1" dirty="0" err="1" smtClean="0">
                <a:solidFill>
                  <a:srgbClr val="FF0000"/>
                </a:solidFill>
              </a:rPr>
              <a:t>зах</a:t>
            </a:r>
            <a:r>
              <a:rPr lang="en-US" sz="2800" b="1" dirty="0" smtClean="0">
                <a:solidFill>
                  <a:srgbClr val="FF0000"/>
                </a:solidFill>
              </a:rPr>
              <a:t>I</a:t>
            </a:r>
            <a:r>
              <a:rPr lang="ru-RU" sz="2800" b="1" dirty="0" smtClean="0">
                <a:solidFill>
                  <a:srgbClr val="FF0000"/>
                </a:solidFill>
              </a:rPr>
              <a:t>мат </a:t>
            </a:r>
            <a:r>
              <a:rPr lang="ru-RU" sz="2800" b="1" dirty="0" err="1" smtClean="0">
                <a:solidFill>
                  <a:srgbClr val="FF0000"/>
                </a:solidFill>
              </a:rPr>
              <a:t>бокьуларел</a:t>
            </a:r>
            <a:r>
              <a:rPr lang="ru-RU" sz="2800" b="1" dirty="0" smtClean="0">
                <a:solidFill>
                  <a:srgbClr val="FF0000"/>
                </a:solidFill>
              </a:rPr>
              <a:t> чаг</a:t>
            </a:r>
            <a:r>
              <a:rPr lang="en-US" sz="2800" b="1" dirty="0" smtClean="0">
                <a:solidFill>
                  <a:srgbClr val="FF0000"/>
                </a:solidFill>
              </a:rPr>
              <a:t>I</a:t>
            </a:r>
            <a:r>
              <a:rPr lang="ru-RU" sz="2800" b="1" dirty="0" smtClean="0">
                <a:solidFill>
                  <a:srgbClr val="FF0000"/>
                </a:solidFill>
              </a:rPr>
              <a:t>аз </a:t>
            </a:r>
            <a:r>
              <a:rPr lang="ru-RU" sz="2800" b="1" dirty="0" err="1" smtClean="0">
                <a:solidFill>
                  <a:srgbClr val="FF0000"/>
                </a:solidFill>
              </a:rPr>
              <a:t>чияр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</a:rPr>
              <a:t>гъийин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</a:rPr>
              <a:t>кваналин</a:t>
            </a:r>
            <a:r>
              <a:rPr lang="ru-RU" sz="2800" b="1" dirty="0" smtClean="0">
                <a:solidFill>
                  <a:srgbClr val="FF0000"/>
                </a:solidFill>
              </a:rPr>
              <a:t>, </a:t>
            </a:r>
            <a:r>
              <a:rPr lang="ru-RU" sz="2800" b="1" dirty="0" err="1" smtClean="0">
                <a:solidFill>
                  <a:srgbClr val="FF0000"/>
                </a:solidFill>
              </a:rPr>
              <a:t>гьездаса</a:t>
            </a:r>
            <a:r>
              <a:rPr lang="ru-RU" sz="2800" b="1" dirty="0" smtClean="0">
                <a:solidFill>
                  <a:srgbClr val="FF0000"/>
                </a:solidFill>
              </a:rPr>
              <a:t>  </a:t>
            </a:r>
            <a:r>
              <a:rPr lang="ru-RU" sz="2800" b="1" dirty="0" err="1" smtClean="0">
                <a:solidFill>
                  <a:srgbClr val="FF0000"/>
                </a:solidFill>
              </a:rPr>
              <a:t>балагь</a:t>
            </a:r>
            <a:r>
              <a:rPr lang="ru-RU" sz="2800" b="1" dirty="0" smtClean="0">
                <a:solidFill>
                  <a:srgbClr val="FF0000"/>
                </a:solidFill>
              </a:rPr>
              <a:t>-г</a:t>
            </a:r>
            <a:r>
              <a:rPr lang="en-US" sz="2800" b="1" dirty="0" smtClean="0">
                <a:solidFill>
                  <a:srgbClr val="FF0000"/>
                </a:solidFill>
              </a:rPr>
              <a:t>I</a:t>
            </a:r>
            <a:r>
              <a:rPr lang="ru-RU" sz="2800" b="1" dirty="0" err="1" smtClean="0">
                <a:solidFill>
                  <a:srgbClr val="FF0000"/>
                </a:solidFill>
              </a:rPr>
              <a:t>азаб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</a:rPr>
              <a:t>гуреб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</a:rPr>
              <a:t>жо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</a:rPr>
              <a:t>баккуларин</a:t>
            </a:r>
            <a:r>
              <a:rPr lang="ru-RU" sz="2800" b="1" dirty="0" smtClean="0">
                <a:solidFill>
                  <a:srgbClr val="FF0000"/>
                </a:solidFill>
              </a:rPr>
              <a:t>, г</a:t>
            </a:r>
            <a:r>
              <a:rPr lang="en-US" sz="2800" b="1" dirty="0" smtClean="0">
                <a:solidFill>
                  <a:srgbClr val="FF0000"/>
                </a:solidFill>
              </a:rPr>
              <a:t>I</a:t>
            </a:r>
            <a:r>
              <a:rPr lang="ru-RU" sz="2800" b="1" dirty="0" err="1" smtClean="0">
                <a:solidFill>
                  <a:srgbClr val="FF0000"/>
                </a:solidFill>
              </a:rPr>
              <a:t>адатал</a:t>
            </a:r>
            <a:r>
              <a:rPr lang="ru-RU" sz="2800" b="1" dirty="0" smtClean="0">
                <a:solidFill>
                  <a:srgbClr val="FF0000"/>
                </a:solidFill>
              </a:rPr>
              <a:t> г</a:t>
            </a:r>
            <a:r>
              <a:rPr lang="en-US" sz="2800" b="1" dirty="0" smtClean="0">
                <a:solidFill>
                  <a:srgbClr val="FF0000"/>
                </a:solidFill>
              </a:rPr>
              <a:t>I</a:t>
            </a:r>
            <a:r>
              <a:rPr lang="ru-RU" sz="2800" b="1" dirty="0" err="1" smtClean="0">
                <a:solidFill>
                  <a:srgbClr val="FF0000"/>
                </a:solidFill>
              </a:rPr>
              <a:t>адамазда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</a:rPr>
              <a:t>гьез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</a:rPr>
              <a:t>канлъи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</a:rPr>
              <a:t>бихьизе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</a:rPr>
              <a:t>толарин</a:t>
            </a:r>
            <a:r>
              <a:rPr lang="ru-RU" sz="2800" b="1" dirty="0" smtClean="0">
                <a:solidFill>
                  <a:srgbClr val="FF0000"/>
                </a:solidFill>
              </a:rPr>
              <a:t>, </a:t>
            </a:r>
            <a:r>
              <a:rPr lang="ru-RU" sz="2800" b="1" dirty="0" err="1" smtClean="0">
                <a:solidFill>
                  <a:srgbClr val="FF0000"/>
                </a:solidFill>
              </a:rPr>
              <a:t>халкъ</a:t>
            </a:r>
            <a:r>
              <a:rPr lang="ru-RU" sz="2800" b="1" dirty="0" smtClean="0">
                <a:solidFill>
                  <a:srgbClr val="FF0000"/>
                </a:solidFill>
              </a:rPr>
              <a:t> т</a:t>
            </a:r>
            <a:r>
              <a:rPr lang="en-US" sz="2800" b="1" dirty="0" smtClean="0">
                <a:solidFill>
                  <a:srgbClr val="FF0000"/>
                </a:solidFill>
              </a:rPr>
              <a:t>I</a:t>
            </a:r>
            <a:r>
              <a:rPr lang="ru-RU" sz="2800" b="1" dirty="0" err="1" smtClean="0">
                <a:solidFill>
                  <a:srgbClr val="FF0000"/>
                </a:solidFill>
              </a:rPr>
              <a:t>аделъун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</a:rPr>
              <a:t>гьездаса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</a:rPr>
              <a:t>рец</a:t>
            </a:r>
            <a:r>
              <a:rPr lang="en-US" sz="2800" b="1" dirty="0" smtClean="0">
                <a:solidFill>
                  <a:srgbClr val="FF0000"/>
                </a:solidFill>
              </a:rPr>
              <a:t>I</a:t>
            </a:r>
            <a:r>
              <a:rPr lang="ru-RU" sz="2800" b="1" dirty="0" smtClean="0">
                <a:solidFill>
                  <a:srgbClr val="FF0000"/>
                </a:solidFill>
              </a:rPr>
              <a:t>ел </a:t>
            </a:r>
            <a:r>
              <a:rPr lang="ru-RU" sz="2800" b="1" dirty="0" err="1" smtClean="0">
                <a:solidFill>
                  <a:srgbClr val="FF0000"/>
                </a:solidFill>
              </a:rPr>
              <a:t>босизе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</a:rPr>
              <a:t>кколин</a:t>
            </a:r>
            <a:r>
              <a:rPr lang="ru-RU" sz="2800" b="1" dirty="0" smtClean="0">
                <a:solidFill>
                  <a:srgbClr val="FF0000"/>
                </a:solidFill>
              </a:rPr>
              <a:t>, </a:t>
            </a:r>
            <a:r>
              <a:rPr lang="ru-RU" sz="2800" b="1" dirty="0" err="1" smtClean="0">
                <a:solidFill>
                  <a:srgbClr val="FF0000"/>
                </a:solidFill>
              </a:rPr>
              <a:t>обществоялдаса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</a:rPr>
              <a:t>гьел</a:t>
            </a:r>
            <a:r>
              <a:rPr lang="ru-RU" sz="2800" b="1" dirty="0" smtClean="0">
                <a:solidFill>
                  <a:srgbClr val="FF0000"/>
                </a:solidFill>
              </a:rPr>
              <a:t> т</a:t>
            </a:r>
            <a:r>
              <a:rPr lang="en-US" sz="2800" b="1" dirty="0" smtClean="0">
                <a:solidFill>
                  <a:srgbClr val="FF0000"/>
                </a:solidFill>
              </a:rPr>
              <a:t>I</a:t>
            </a:r>
            <a:r>
              <a:rPr lang="ru-RU" sz="2800" b="1" dirty="0" err="1" smtClean="0">
                <a:solidFill>
                  <a:srgbClr val="FF0000"/>
                </a:solidFill>
              </a:rPr>
              <a:t>аг</a:t>
            </a:r>
            <a:r>
              <a:rPr lang="en-US" sz="2800" b="1" dirty="0" smtClean="0">
                <a:solidFill>
                  <a:srgbClr val="FF0000"/>
                </a:solidFill>
              </a:rPr>
              <a:t>I</a:t>
            </a:r>
            <a:r>
              <a:rPr lang="ru-RU" sz="2800" b="1" dirty="0" err="1" smtClean="0">
                <a:solidFill>
                  <a:srgbClr val="FF0000"/>
                </a:solidFill>
              </a:rPr>
              <a:t>инаризе</a:t>
            </a:r>
            <a:r>
              <a:rPr lang="ru-RU" sz="2800" b="1" dirty="0" smtClean="0">
                <a:solidFill>
                  <a:srgbClr val="FF0000"/>
                </a:solidFill>
              </a:rPr>
              <a:t> т</a:t>
            </a:r>
            <a:r>
              <a:rPr lang="en-US" sz="2800" b="1" dirty="0" smtClean="0">
                <a:solidFill>
                  <a:srgbClr val="FF0000"/>
                </a:solidFill>
              </a:rPr>
              <a:t>I</a:t>
            </a:r>
            <a:r>
              <a:rPr lang="ru-RU" sz="2800" b="1" dirty="0" err="1" smtClean="0">
                <a:solidFill>
                  <a:srgbClr val="FF0000"/>
                </a:solidFill>
              </a:rPr>
              <a:t>адаб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</a:rPr>
              <a:t>бугин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</a:rPr>
              <a:t>бихьизабун</a:t>
            </a:r>
            <a:r>
              <a:rPr lang="ru-RU" sz="2800" b="1" dirty="0" smtClean="0">
                <a:solidFill>
                  <a:srgbClr val="FF0000"/>
                </a:solidFill>
              </a:rPr>
              <a:t> буго </a:t>
            </a:r>
            <a:r>
              <a:rPr lang="ru-RU" sz="2800" b="1" dirty="0" err="1" smtClean="0">
                <a:solidFill>
                  <a:srgbClr val="FF0000"/>
                </a:solidFill>
              </a:rPr>
              <a:t>авторас</a:t>
            </a:r>
            <a:r>
              <a:rPr lang="ru-RU" sz="2800" b="1" dirty="0" smtClean="0">
                <a:solidFill>
                  <a:srgbClr val="FF0000"/>
                </a:solidFill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538871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C:\Users\школа\Desktop\_yapfiles.ru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0324"/>
            <a:ext cx="8496944" cy="659735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259632" y="692696"/>
            <a:ext cx="73167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</a:rPr>
              <a:t>                                                 </a:t>
            </a:r>
            <a:r>
              <a:rPr lang="ru-RU" sz="2400" b="1" dirty="0" err="1" smtClean="0">
                <a:solidFill>
                  <a:srgbClr val="FFFF00"/>
                </a:solidFill>
              </a:rPr>
              <a:t>Дарсил</a:t>
            </a:r>
            <a:r>
              <a:rPr lang="ru-RU" sz="2400" b="1" dirty="0" smtClean="0">
                <a:solidFill>
                  <a:srgbClr val="FFFF00"/>
                </a:solidFill>
              </a:rPr>
              <a:t> х</a:t>
            </a:r>
            <a:r>
              <a:rPr lang="en-US" sz="2400" b="1" dirty="0" smtClean="0">
                <a:solidFill>
                  <a:srgbClr val="FFFF00"/>
                </a:solidFill>
              </a:rPr>
              <a:t>I</a:t>
            </a:r>
            <a:r>
              <a:rPr lang="ru-RU" sz="2400" b="1" dirty="0" err="1" smtClean="0">
                <a:solidFill>
                  <a:srgbClr val="FFFF00"/>
                </a:solidFill>
              </a:rPr>
              <a:t>асилал</a:t>
            </a:r>
            <a:r>
              <a:rPr lang="ru-RU" sz="2400" b="1" dirty="0" smtClean="0">
                <a:solidFill>
                  <a:srgbClr val="FFFF00"/>
                </a:solidFill>
              </a:rPr>
              <a:t> </a:t>
            </a:r>
            <a:r>
              <a:rPr lang="ru-RU" sz="2400" b="1" dirty="0" err="1" smtClean="0">
                <a:solidFill>
                  <a:srgbClr val="FFFF00"/>
                </a:solidFill>
              </a:rPr>
              <a:t>гьари</a:t>
            </a:r>
            <a:r>
              <a:rPr lang="ru-RU" sz="2400" b="1" dirty="0" smtClean="0">
                <a:solidFill>
                  <a:srgbClr val="FFFF00"/>
                </a:solidFill>
              </a:rPr>
              <a:t>.</a:t>
            </a:r>
            <a:endParaRPr lang="ru-RU" sz="2400" b="1" dirty="0">
              <a:solidFill>
                <a:srgbClr val="FFFF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3568" y="5733256"/>
            <a:ext cx="79273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err="1" smtClean="0">
                <a:solidFill>
                  <a:srgbClr val="0070C0"/>
                </a:solidFill>
              </a:rPr>
              <a:t>Лъимал</a:t>
            </a:r>
            <a:r>
              <a:rPr lang="ru-RU" sz="3200" b="1" dirty="0" smtClean="0">
                <a:solidFill>
                  <a:srgbClr val="0070C0"/>
                </a:solidFill>
              </a:rPr>
              <a:t>, </a:t>
            </a:r>
            <a:r>
              <a:rPr lang="ru-RU" sz="3200" b="1" dirty="0" err="1" smtClean="0">
                <a:solidFill>
                  <a:srgbClr val="0070C0"/>
                </a:solidFill>
              </a:rPr>
              <a:t>бокьарабищха</a:t>
            </a:r>
            <a:r>
              <a:rPr lang="ru-RU" sz="3200" b="1" dirty="0" smtClean="0">
                <a:solidFill>
                  <a:srgbClr val="0070C0"/>
                </a:solidFill>
              </a:rPr>
              <a:t> </a:t>
            </a:r>
            <a:r>
              <a:rPr lang="ru-RU" sz="3200" b="1" dirty="0" err="1" smtClean="0">
                <a:solidFill>
                  <a:srgbClr val="0070C0"/>
                </a:solidFill>
              </a:rPr>
              <a:t>нужее</a:t>
            </a:r>
            <a:r>
              <a:rPr lang="ru-RU" sz="3200" b="1" dirty="0" smtClean="0">
                <a:solidFill>
                  <a:srgbClr val="0070C0"/>
                </a:solidFill>
              </a:rPr>
              <a:t> </a:t>
            </a:r>
            <a:r>
              <a:rPr lang="ru-RU" sz="3200" b="1" dirty="0" err="1" smtClean="0">
                <a:solidFill>
                  <a:srgbClr val="0070C0"/>
                </a:solidFill>
              </a:rPr>
              <a:t>маргьа</a:t>
            </a:r>
            <a:r>
              <a:rPr lang="ru-RU" sz="3200" b="1" dirty="0" smtClean="0">
                <a:solidFill>
                  <a:srgbClr val="0070C0"/>
                </a:solidFill>
              </a:rPr>
              <a:t>?</a:t>
            </a:r>
            <a:endParaRPr lang="ru-RU" sz="3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42800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</a:rPr>
              <a:t>ГIабдулмажид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endParaRPr lang="ru-RU" sz="3600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3600" b="1" dirty="0" smtClean="0">
                <a:solidFill>
                  <a:srgbClr val="002060"/>
                </a:solidFill>
              </a:rPr>
              <a:t>      </a:t>
            </a:r>
            <a:r>
              <a:rPr lang="en-US" sz="3600" b="1" dirty="0" err="1" smtClean="0">
                <a:solidFill>
                  <a:srgbClr val="002060"/>
                </a:solidFill>
              </a:rPr>
              <a:t>Хачалов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>
                <a:solidFill>
                  <a:srgbClr val="002060"/>
                </a:solidFill>
              </a:rPr>
              <a:t/>
            </a:r>
            <a:br>
              <a:rPr lang="en-US" sz="3600" b="1" dirty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      </a:t>
            </a:r>
            <a:r>
              <a:rPr lang="en-US" sz="3600" b="1" dirty="0" smtClean="0">
                <a:solidFill>
                  <a:srgbClr val="002060"/>
                </a:solidFill>
              </a:rPr>
              <a:t>(</a:t>
            </a:r>
            <a:r>
              <a:rPr lang="en-US" sz="3600" b="1" dirty="0">
                <a:solidFill>
                  <a:srgbClr val="002060"/>
                </a:solidFill>
              </a:rPr>
              <a:t>1925-1994)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-1457"/>
            <a:ext cx="4779105" cy="655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79035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школа\Desktop\0001-001-Avtor-raboty-uchitel-nachalnykh-klassov-MOU-SOSH-49-g.-Volgograd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65" y="0"/>
            <a:ext cx="9108826" cy="647449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144000" y="220196"/>
            <a:ext cx="8856000" cy="639864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41225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41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321540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школа\Desktop\56a96864ea54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0706"/>
            <a:ext cx="9313600" cy="6985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7504" y="-99392"/>
            <a:ext cx="9036496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                                       </a:t>
            </a:r>
            <a:r>
              <a:rPr lang="ru-RU" sz="2800" b="1" dirty="0" err="1" smtClean="0"/>
              <a:t>Дарсил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мурадал</a:t>
            </a:r>
            <a:r>
              <a:rPr lang="ru-RU" sz="2800" b="1" dirty="0" smtClean="0"/>
              <a:t>:</a:t>
            </a:r>
          </a:p>
          <a:p>
            <a:r>
              <a:rPr lang="en-US" sz="2400" b="1" dirty="0" smtClean="0">
                <a:solidFill>
                  <a:srgbClr val="002060"/>
                </a:solidFill>
              </a:rPr>
              <a:t>1. </a:t>
            </a:r>
            <a:r>
              <a:rPr lang="ru-RU" sz="2400" b="1" dirty="0" err="1" smtClean="0">
                <a:solidFill>
                  <a:srgbClr val="002060"/>
                </a:solidFill>
              </a:rPr>
              <a:t>Халкъиял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маргьабаздаги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литературиял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маргьабаздаги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</a:p>
          <a:p>
            <a:r>
              <a:rPr lang="ru-RU" sz="2400" b="1" dirty="0" err="1">
                <a:solidFill>
                  <a:srgbClr val="002060"/>
                </a:solidFill>
              </a:rPr>
              <a:t>г</a:t>
            </a:r>
            <a:r>
              <a:rPr lang="ru-RU" sz="2400" b="1" dirty="0" err="1" smtClean="0">
                <a:solidFill>
                  <a:srgbClr val="002060"/>
                </a:solidFill>
              </a:rPr>
              <a:t>ьоркьоб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бугеб</a:t>
            </a:r>
            <a:r>
              <a:rPr lang="ru-RU" sz="2400" b="1" dirty="0" smtClean="0">
                <a:solidFill>
                  <a:srgbClr val="002060"/>
                </a:solidFill>
              </a:rPr>
              <a:t> бат1алъи </a:t>
            </a:r>
            <a:r>
              <a:rPr lang="ru-RU" sz="2400" b="1" dirty="0" err="1" smtClean="0">
                <a:solidFill>
                  <a:srgbClr val="002060"/>
                </a:solidFill>
              </a:rPr>
              <a:t>лъай</a:t>
            </a:r>
            <a:r>
              <a:rPr lang="ru-RU" sz="2400" b="1" dirty="0" smtClean="0">
                <a:solidFill>
                  <a:srgbClr val="002060"/>
                </a:solidFill>
              </a:rPr>
              <a:t>;</a:t>
            </a:r>
          </a:p>
          <a:p>
            <a:endParaRPr lang="en-US" sz="2400" b="1" dirty="0" smtClean="0">
              <a:solidFill>
                <a:srgbClr val="002060"/>
              </a:solidFill>
            </a:endParaRPr>
          </a:p>
          <a:p>
            <a:r>
              <a:rPr lang="ru-RU" sz="2400" b="1" dirty="0" smtClean="0">
                <a:solidFill>
                  <a:srgbClr val="002060"/>
                </a:solidFill>
              </a:rPr>
              <a:t>2. Г</a:t>
            </a:r>
            <a:r>
              <a:rPr lang="en-US" sz="2400" b="1" dirty="0">
                <a:solidFill>
                  <a:srgbClr val="002060"/>
                </a:solidFill>
              </a:rPr>
              <a:t>I</a:t>
            </a:r>
            <a:r>
              <a:rPr lang="ru-RU" sz="2400" b="1" dirty="0" err="1" smtClean="0">
                <a:solidFill>
                  <a:srgbClr val="002060"/>
                </a:solidFill>
              </a:rPr>
              <a:t>абдулмажид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Хачаловасул</a:t>
            </a:r>
            <a:r>
              <a:rPr lang="ru-RU" sz="2400" b="1" dirty="0" smtClean="0">
                <a:solidFill>
                  <a:srgbClr val="002060"/>
                </a:solidFill>
              </a:rPr>
              <a:t> г</a:t>
            </a:r>
            <a:r>
              <a:rPr lang="en-US" sz="2400" b="1" dirty="0" smtClean="0">
                <a:solidFill>
                  <a:srgbClr val="002060"/>
                </a:solidFill>
              </a:rPr>
              <a:t>I</a:t>
            </a:r>
            <a:r>
              <a:rPr lang="ru-RU" sz="2400" b="1" dirty="0" err="1" smtClean="0">
                <a:solidFill>
                  <a:srgbClr val="002060"/>
                </a:solidFill>
              </a:rPr>
              <a:t>умруялъул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ва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</a:p>
          <a:p>
            <a:r>
              <a:rPr lang="ru-RU" sz="2400" b="1" dirty="0" err="1" smtClean="0">
                <a:solidFill>
                  <a:srgbClr val="002060"/>
                </a:solidFill>
              </a:rPr>
              <a:t>творчествоялъул</a:t>
            </a:r>
            <a:r>
              <a:rPr lang="ru-RU" sz="2400" b="1" dirty="0" smtClean="0">
                <a:solidFill>
                  <a:srgbClr val="002060"/>
                </a:solidFill>
              </a:rPr>
              <a:t>  х</a:t>
            </a:r>
            <a:r>
              <a:rPr lang="en-US" sz="2400" b="1" dirty="0" smtClean="0">
                <a:solidFill>
                  <a:srgbClr val="002060"/>
                </a:solidFill>
              </a:rPr>
              <a:t>I</a:t>
            </a:r>
            <a:r>
              <a:rPr lang="ru-RU" sz="2400" b="1" dirty="0" err="1" smtClean="0">
                <a:solidFill>
                  <a:srgbClr val="002060"/>
                </a:solidFill>
              </a:rPr>
              <a:t>акъалъулъ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авалияб</a:t>
            </a:r>
            <a:r>
              <a:rPr lang="ru-RU" sz="2400" b="1" dirty="0" smtClean="0">
                <a:solidFill>
                  <a:srgbClr val="002060"/>
                </a:solidFill>
              </a:rPr>
              <a:t> баян </a:t>
            </a:r>
            <a:r>
              <a:rPr lang="ru-RU" sz="2400" b="1" dirty="0" err="1" smtClean="0">
                <a:solidFill>
                  <a:srgbClr val="002060"/>
                </a:solidFill>
              </a:rPr>
              <a:t>кьей</a:t>
            </a:r>
            <a:r>
              <a:rPr lang="ru-RU" sz="2400" b="1" dirty="0" smtClean="0">
                <a:solidFill>
                  <a:srgbClr val="002060"/>
                </a:solidFill>
              </a:rPr>
              <a:t>.</a:t>
            </a:r>
          </a:p>
          <a:p>
            <a:endParaRPr lang="en-US" sz="2400" b="1" dirty="0" smtClean="0">
              <a:solidFill>
                <a:srgbClr val="002060"/>
              </a:solidFill>
            </a:endParaRPr>
          </a:p>
          <a:p>
            <a:r>
              <a:rPr lang="ru-RU" sz="2400" b="1" dirty="0" smtClean="0">
                <a:solidFill>
                  <a:srgbClr val="002060"/>
                </a:solidFill>
              </a:rPr>
              <a:t>3. Г</a:t>
            </a:r>
            <a:r>
              <a:rPr lang="en-US" sz="2400" b="1" dirty="0" smtClean="0">
                <a:solidFill>
                  <a:srgbClr val="002060"/>
                </a:solidFill>
              </a:rPr>
              <a:t>I</a:t>
            </a:r>
            <a:r>
              <a:rPr lang="ru-RU" sz="2400" b="1" dirty="0" err="1" smtClean="0">
                <a:solidFill>
                  <a:srgbClr val="002060"/>
                </a:solidFill>
              </a:rPr>
              <a:t>адатаб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анализалъе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лъимал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ругьун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гьари</a:t>
            </a:r>
            <a:r>
              <a:rPr lang="ru-RU" sz="2400" b="1" dirty="0" smtClean="0">
                <a:solidFill>
                  <a:srgbClr val="002060"/>
                </a:solidFill>
              </a:rPr>
              <a:t>. </a:t>
            </a:r>
          </a:p>
          <a:p>
            <a:r>
              <a:rPr lang="ru-RU" sz="2400" b="1" dirty="0" err="1" smtClean="0">
                <a:solidFill>
                  <a:srgbClr val="002060"/>
                </a:solidFill>
              </a:rPr>
              <a:t>Ахир</a:t>
            </a:r>
            <a:r>
              <a:rPr lang="ru-RU" sz="2400" b="1" dirty="0" smtClean="0">
                <a:solidFill>
                  <a:srgbClr val="002060"/>
                </a:solidFill>
              </a:rPr>
              <a:t> – </a:t>
            </a:r>
            <a:r>
              <a:rPr lang="ru-RU" sz="2400" b="1" dirty="0" err="1" smtClean="0">
                <a:solidFill>
                  <a:srgbClr val="002060"/>
                </a:solidFill>
              </a:rPr>
              <a:t>къадги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рит</a:t>
            </a:r>
            <a:r>
              <a:rPr lang="en-US" sz="2400" b="1" dirty="0" smtClean="0">
                <a:solidFill>
                  <a:srgbClr val="002060"/>
                </a:solidFill>
              </a:rPr>
              <a:t>I</a:t>
            </a:r>
            <a:r>
              <a:rPr lang="ru-RU" sz="2400" b="1" dirty="0" err="1" smtClean="0">
                <a:solidFill>
                  <a:srgbClr val="002060"/>
                </a:solidFill>
              </a:rPr>
              <a:t>ухълъи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бергьин</a:t>
            </a:r>
            <a:r>
              <a:rPr lang="ru-RU" sz="2400" b="1" dirty="0" smtClean="0">
                <a:solidFill>
                  <a:srgbClr val="002060"/>
                </a:solidFill>
              </a:rPr>
              <a:t>, т</a:t>
            </a:r>
            <a:r>
              <a:rPr lang="en-US" sz="2400" b="1" dirty="0" smtClean="0">
                <a:solidFill>
                  <a:srgbClr val="002060"/>
                </a:solidFill>
              </a:rPr>
              <a:t>I</a:t>
            </a:r>
            <a:r>
              <a:rPr lang="ru-RU" sz="2400" b="1" dirty="0" err="1" smtClean="0">
                <a:solidFill>
                  <a:srgbClr val="002060"/>
                </a:solidFill>
              </a:rPr>
              <a:t>екълъи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къей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г</a:t>
            </a:r>
            <a:r>
              <a:rPr lang="en-US" sz="2400" b="1" dirty="0" smtClean="0">
                <a:solidFill>
                  <a:srgbClr val="002060"/>
                </a:solidFill>
              </a:rPr>
              <a:t>I</a:t>
            </a:r>
            <a:r>
              <a:rPr lang="ru-RU" sz="2400" b="1" dirty="0" err="1" smtClean="0">
                <a:solidFill>
                  <a:srgbClr val="002060"/>
                </a:solidFill>
              </a:rPr>
              <a:t>умруялъул</a:t>
            </a:r>
            <a:r>
              <a:rPr lang="ru-RU" sz="2400" b="1" dirty="0" smtClean="0">
                <a:solidFill>
                  <a:srgbClr val="002060"/>
                </a:solidFill>
              </a:rPr>
              <a:t> закон бук</a:t>
            </a:r>
            <a:r>
              <a:rPr lang="en-US" sz="2400" b="1" dirty="0" smtClean="0">
                <a:solidFill>
                  <a:srgbClr val="002060"/>
                </a:solidFill>
              </a:rPr>
              <a:t>I</a:t>
            </a:r>
            <a:r>
              <a:rPr lang="ru-RU" sz="2400" b="1" dirty="0" smtClean="0">
                <a:solidFill>
                  <a:srgbClr val="002060"/>
                </a:solidFill>
              </a:rPr>
              <a:t>ин </a:t>
            </a:r>
            <a:r>
              <a:rPr lang="ru-RU" sz="2400" b="1" dirty="0" err="1" smtClean="0">
                <a:solidFill>
                  <a:srgbClr val="002060"/>
                </a:solidFill>
              </a:rPr>
              <a:t>бихьизаби</a:t>
            </a:r>
            <a:r>
              <a:rPr lang="ru-RU" sz="2400" b="1" dirty="0" smtClean="0">
                <a:solidFill>
                  <a:srgbClr val="002060"/>
                </a:solidFill>
              </a:rPr>
              <a:t>.</a:t>
            </a:r>
          </a:p>
          <a:p>
            <a:endParaRPr lang="en-US" sz="2400" b="1" dirty="0" smtClean="0">
              <a:solidFill>
                <a:srgbClr val="002060"/>
              </a:solidFill>
            </a:endParaRPr>
          </a:p>
          <a:p>
            <a:r>
              <a:rPr lang="ru-RU" sz="2400" b="1" dirty="0" smtClean="0">
                <a:solidFill>
                  <a:srgbClr val="002060"/>
                </a:solidFill>
              </a:rPr>
              <a:t>4. </a:t>
            </a:r>
            <a:r>
              <a:rPr lang="ru-RU" sz="2400" b="1" dirty="0" err="1" smtClean="0">
                <a:solidFill>
                  <a:srgbClr val="002060"/>
                </a:solidFill>
              </a:rPr>
              <a:t>Зах</a:t>
            </a:r>
            <a:r>
              <a:rPr lang="en-US" sz="2400" b="1" dirty="0" smtClean="0">
                <a:solidFill>
                  <a:srgbClr val="002060"/>
                </a:solidFill>
              </a:rPr>
              <a:t>I</a:t>
            </a:r>
            <a:r>
              <a:rPr lang="ru-RU" sz="2400" b="1" dirty="0" err="1" smtClean="0">
                <a:solidFill>
                  <a:srgbClr val="002060"/>
                </a:solidFill>
              </a:rPr>
              <a:t>маталъул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инсанасул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сахаватлъи</a:t>
            </a:r>
            <a:r>
              <a:rPr lang="ru-RU" sz="2400" b="1" dirty="0" smtClean="0">
                <a:solidFill>
                  <a:srgbClr val="002060"/>
                </a:solidFill>
              </a:rPr>
              <a:t>, </a:t>
            </a:r>
            <a:r>
              <a:rPr lang="ru-RU" sz="2400" b="1" dirty="0" err="1" smtClean="0">
                <a:solidFill>
                  <a:srgbClr val="002060"/>
                </a:solidFill>
              </a:rPr>
              <a:t>сабру</a:t>
            </a:r>
            <a:r>
              <a:rPr lang="ru-RU" sz="2400" b="1" dirty="0" smtClean="0">
                <a:solidFill>
                  <a:srgbClr val="002060"/>
                </a:solidFill>
              </a:rPr>
              <a:t> т</a:t>
            </a:r>
            <a:r>
              <a:rPr lang="en-US" sz="2400" b="1" dirty="0" smtClean="0">
                <a:solidFill>
                  <a:srgbClr val="002060"/>
                </a:solidFill>
              </a:rPr>
              <a:t>I</a:t>
            </a:r>
            <a:r>
              <a:rPr lang="ru-RU" sz="2400" b="1" dirty="0" err="1" smtClean="0">
                <a:solidFill>
                  <a:srgbClr val="002060"/>
                </a:solidFill>
              </a:rPr>
              <a:t>адег</a:t>
            </a:r>
            <a:r>
              <a:rPr lang="en-US" sz="2400" b="1" dirty="0" smtClean="0">
                <a:solidFill>
                  <a:srgbClr val="002060"/>
                </a:solidFill>
              </a:rPr>
              <a:t>I</a:t>
            </a:r>
            <a:r>
              <a:rPr lang="ru-RU" sz="2400" b="1" dirty="0" err="1" smtClean="0">
                <a:solidFill>
                  <a:srgbClr val="002060"/>
                </a:solidFill>
              </a:rPr>
              <a:t>анаб</a:t>
            </a:r>
            <a:endParaRPr lang="ru-RU" sz="2400" b="1" dirty="0" smtClean="0">
              <a:solidFill>
                <a:srgbClr val="002060"/>
              </a:solidFill>
            </a:endParaRPr>
          </a:p>
          <a:p>
            <a:r>
              <a:rPr lang="ru-RU" sz="2400" b="1" dirty="0" smtClean="0">
                <a:solidFill>
                  <a:srgbClr val="002060"/>
                </a:solidFill>
              </a:rPr>
              <a:t> бук</a:t>
            </a:r>
            <a:r>
              <a:rPr lang="en-US" sz="2400" b="1" dirty="0" smtClean="0">
                <a:solidFill>
                  <a:srgbClr val="002060"/>
                </a:solidFill>
              </a:rPr>
              <a:t>I</a:t>
            </a:r>
            <a:r>
              <a:rPr lang="ru-RU" sz="2400" b="1" dirty="0" err="1" smtClean="0">
                <a:solidFill>
                  <a:srgbClr val="002060"/>
                </a:solidFill>
              </a:rPr>
              <a:t>унеблъи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ва</a:t>
            </a:r>
            <a:r>
              <a:rPr lang="ru-RU" sz="2400" b="1" dirty="0" smtClean="0">
                <a:solidFill>
                  <a:srgbClr val="002060"/>
                </a:solidFill>
              </a:rPr>
              <a:t> т</a:t>
            </a:r>
            <a:r>
              <a:rPr lang="en-US" sz="2400" b="1" dirty="0" smtClean="0">
                <a:solidFill>
                  <a:srgbClr val="002060"/>
                </a:solidFill>
              </a:rPr>
              <a:t>I</a:t>
            </a:r>
            <a:r>
              <a:rPr lang="ru-RU" sz="2400" b="1" dirty="0" err="1" smtClean="0">
                <a:solidFill>
                  <a:srgbClr val="002060"/>
                </a:solidFill>
              </a:rPr>
              <a:t>адчаг</a:t>
            </a:r>
            <a:r>
              <a:rPr lang="en-US" sz="2400" b="1" dirty="0" smtClean="0">
                <a:solidFill>
                  <a:srgbClr val="002060"/>
                </a:solidFill>
              </a:rPr>
              <a:t>I</a:t>
            </a:r>
            <a:r>
              <a:rPr lang="ru-RU" sz="2400" b="1" dirty="0" err="1" smtClean="0">
                <a:solidFill>
                  <a:srgbClr val="002060"/>
                </a:solidFill>
              </a:rPr>
              <a:t>азул</a:t>
            </a:r>
            <a:r>
              <a:rPr lang="ru-RU" sz="2400" b="1" dirty="0" smtClean="0">
                <a:solidFill>
                  <a:srgbClr val="002060"/>
                </a:solidFill>
              </a:rPr>
              <a:t> маг</a:t>
            </a:r>
            <a:r>
              <a:rPr lang="en-US" sz="2400" b="1" dirty="0" smtClean="0">
                <a:solidFill>
                  <a:srgbClr val="002060"/>
                </a:solidFill>
              </a:rPr>
              <a:t>I</a:t>
            </a:r>
            <a:r>
              <a:rPr lang="ru-RU" sz="2400" b="1" dirty="0" smtClean="0">
                <a:solidFill>
                  <a:srgbClr val="002060"/>
                </a:solidFill>
              </a:rPr>
              <a:t>на </a:t>
            </a:r>
            <a:r>
              <a:rPr lang="ru-RU" sz="2400" b="1" dirty="0" err="1" smtClean="0">
                <a:solidFill>
                  <a:srgbClr val="002060"/>
                </a:solidFill>
              </a:rPr>
              <a:t>гьеч</a:t>
            </a:r>
            <a:r>
              <a:rPr lang="en-US" sz="2400" b="1" dirty="0" smtClean="0">
                <a:solidFill>
                  <a:srgbClr val="002060"/>
                </a:solidFill>
              </a:rPr>
              <a:t>I</a:t>
            </a:r>
            <a:r>
              <a:rPr lang="ru-RU" sz="2400" b="1" dirty="0" smtClean="0">
                <a:solidFill>
                  <a:srgbClr val="002060"/>
                </a:solidFill>
              </a:rPr>
              <a:t>еб, ч</a:t>
            </a:r>
            <a:r>
              <a:rPr lang="en-US" sz="2400" b="1" dirty="0" smtClean="0">
                <a:solidFill>
                  <a:srgbClr val="002060"/>
                </a:solidFill>
              </a:rPr>
              <a:t>I</a:t>
            </a:r>
            <a:r>
              <a:rPr lang="ru-RU" sz="2400" b="1" dirty="0" err="1" smtClean="0">
                <a:solidFill>
                  <a:srgbClr val="002060"/>
                </a:solidFill>
              </a:rPr>
              <a:t>обогояб</a:t>
            </a:r>
            <a:endParaRPr lang="ru-RU" sz="2400" b="1" dirty="0" smtClean="0">
              <a:solidFill>
                <a:srgbClr val="002060"/>
              </a:solidFill>
            </a:endParaRPr>
          </a:p>
          <a:p>
            <a:r>
              <a:rPr lang="ru-RU" sz="2400" b="1" dirty="0" smtClean="0">
                <a:solidFill>
                  <a:srgbClr val="002060"/>
                </a:solidFill>
              </a:rPr>
              <a:t> г</a:t>
            </a:r>
            <a:r>
              <a:rPr lang="en-US" sz="2400" b="1" dirty="0" smtClean="0">
                <a:solidFill>
                  <a:srgbClr val="002060"/>
                </a:solidFill>
              </a:rPr>
              <a:t>I</a:t>
            </a:r>
            <a:r>
              <a:rPr lang="ru-RU" sz="2400" b="1" dirty="0" smtClean="0">
                <a:solidFill>
                  <a:srgbClr val="002060"/>
                </a:solidFill>
              </a:rPr>
              <a:t>умру </a:t>
            </a:r>
            <a:r>
              <a:rPr lang="ru-RU" sz="2400" b="1" dirty="0" err="1" smtClean="0">
                <a:solidFill>
                  <a:srgbClr val="002060"/>
                </a:solidFill>
              </a:rPr>
              <a:t>авторас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какун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бугеб</a:t>
            </a:r>
            <a:r>
              <a:rPr lang="ru-RU" sz="2400" b="1" dirty="0" smtClean="0">
                <a:solidFill>
                  <a:srgbClr val="002060"/>
                </a:solidFill>
              </a:rPr>
              <a:t> куц баян </a:t>
            </a:r>
            <a:r>
              <a:rPr lang="ru-RU" sz="2400" b="1" dirty="0" err="1" smtClean="0">
                <a:solidFill>
                  <a:srgbClr val="002060"/>
                </a:solidFill>
              </a:rPr>
              <a:t>гьабиялдалъун</a:t>
            </a:r>
            <a:endParaRPr lang="ru-RU" sz="2400" b="1" dirty="0" smtClean="0">
              <a:solidFill>
                <a:srgbClr val="002060"/>
              </a:solidFill>
            </a:endParaRPr>
          </a:p>
          <a:p>
            <a:r>
              <a:rPr lang="ru-RU" sz="2400" b="1" dirty="0" smtClean="0">
                <a:solidFill>
                  <a:srgbClr val="002060"/>
                </a:solidFill>
              </a:rPr>
              <a:t> ц</a:t>
            </a:r>
            <a:r>
              <a:rPr lang="en-US" sz="2400" b="1" dirty="0" smtClean="0">
                <a:solidFill>
                  <a:srgbClr val="002060"/>
                </a:solidFill>
              </a:rPr>
              <a:t>I</a:t>
            </a:r>
            <a:r>
              <a:rPr lang="ru-RU" sz="2400" b="1" dirty="0" err="1" smtClean="0">
                <a:solidFill>
                  <a:srgbClr val="002060"/>
                </a:solidFill>
              </a:rPr>
              <a:t>алдохъабазе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тарбия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кьей</a:t>
            </a:r>
            <a:r>
              <a:rPr lang="ru-RU" sz="2400" b="1" dirty="0" smtClean="0">
                <a:solidFill>
                  <a:srgbClr val="002060"/>
                </a:solidFill>
              </a:rPr>
              <a:t>;</a:t>
            </a:r>
          </a:p>
          <a:p>
            <a:endParaRPr lang="en-US" sz="2400" b="1" dirty="0" smtClean="0">
              <a:solidFill>
                <a:srgbClr val="002060"/>
              </a:solidFill>
            </a:endParaRPr>
          </a:p>
          <a:p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smtClean="0">
                <a:solidFill>
                  <a:srgbClr val="002060"/>
                </a:solidFill>
              </a:rPr>
              <a:t>                 </a:t>
            </a:r>
            <a:r>
              <a:rPr lang="ru-RU" sz="2400" b="1" dirty="0" smtClean="0">
                <a:solidFill>
                  <a:srgbClr val="002060"/>
                </a:solidFill>
              </a:rPr>
              <a:t>5. Авар </a:t>
            </a:r>
            <a:r>
              <a:rPr lang="ru-RU" sz="2400" b="1" dirty="0" err="1" smtClean="0">
                <a:solidFill>
                  <a:srgbClr val="002060"/>
                </a:solidFill>
              </a:rPr>
              <a:t>адабияталде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рокьи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бижизаби</a:t>
            </a:r>
            <a:r>
              <a:rPr lang="ru-RU" sz="2400" b="1" dirty="0" smtClean="0">
                <a:solidFill>
                  <a:srgbClr val="002060"/>
                </a:solidFill>
              </a:rPr>
              <a:t>.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08320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5" name="Picture 3" descr="C:\Users\школа\Desktop\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16632"/>
            <a:ext cx="9144000" cy="65527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79512" y="764704"/>
            <a:ext cx="896448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</a:rPr>
              <a:t>                    </a:t>
            </a:r>
            <a:r>
              <a:rPr lang="ru-RU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Маргьа</a:t>
            </a:r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щиб</a:t>
            </a:r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жо</a:t>
            </a:r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кколеб</a:t>
            </a:r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?</a:t>
            </a:r>
          </a:p>
          <a:p>
            <a:r>
              <a:rPr lang="ru-RU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Маргьа</a:t>
            </a:r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буго рак</a:t>
            </a:r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</a:t>
            </a:r>
            <a:r>
              <a:rPr lang="ru-RU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гъеялъе</a:t>
            </a:r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ru-RU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анишал-хьулал</a:t>
            </a:r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рагьиялъе</a:t>
            </a:r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ru-RU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малъа-хъваязе</a:t>
            </a:r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г</a:t>
            </a:r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</a:t>
            </a:r>
            <a:r>
              <a:rPr lang="ru-RU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оло</a:t>
            </a:r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ургъун</a:t>
            </a:r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рахъарал</a:t>
            </a:r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лъугьа-бахъиназул</a:t>
            </a:r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х</a:t>
            </a:r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</a:t>
            </a:r>
            <a:r>
              <a:rPr lang="ru-RU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акъалъулъ</a:t>
            </a:r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харбидалъун</a:t>
            </a:r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рицунел</a:t>
            </a:r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асарал</a:t>
            </a:r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ru-RU" sz="3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9512" y="3406068"/>
            <a:ext cx="8964489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FF00"/>
                </a:solidFill>
              </a:rPr>
              <a:t>       </a:t>
            </a:r>
            <a:r>
              <a:rPr lang="ru-RU" sz="2800" b="1" dirty="0" err="1" smtClean="0">
                <a:solidFill>
                  <a:srgbClr val="FFFF00"/>
                </a:solidFill>
              </a:rPr>
              <a:t>Щиб</a:t>
            </a:r>
            <a:r>
              <a:rPr lang="ru-RU" sz="2800" b="1" dirty="0" smtClean="0">
                <a:solidFill>
                  <a:srgbClr val="FFFF00"/>
                </a:solidFill>
              </a:rPr>
              <a:t> </a:t>
            </a:r>
            <a:r>
              <a:rPr lang="ru-RU" sz="2800" b="1" dirty="0" err="1" smtClean="0">
                <a:solidFill>
                  <a:srgbClr val="FFFF00"/>
                </a:solidFill>
              </a:rPr>
              <a:t>малъулеб</a:t>
            </a:r>
            <a:r>
              <a:rPr lang="ru-RU" sz="2800" b="1" dirty="0" smtClean="0">
                <a:solidFill>
                  <a:srgbClr val="FFFF00"/>
                </a:solidFill>
              </a:rPr>
              <a:t> </a:t>
            </a:r>
            <a:r>
              <a:rPr lang="ru-RU" sz="2800" b="1" dirty="0" err="1" smtClean="0">
                <a:solidFill>
                  <a:srgbClr val="FFFF00"/>
                </a:solidFill>
              </a:rPr>
              <a:t>нилъеда</a:t>
            </a:r>
            <a:r>
              <a:rPr lang="ru-RU" sz="2800" b="1" dirty="0" smtClean="0">
                <a:solidFill>
                  <a:srgbClr val="FFFF00"/>
                </a:solidFill>
              </a:rPr>
              <a:t> </a:t>
            </a:r>
            <a:r>
              <a:rPr lang="ru-RU" sz="2800" b="1" dirty="0" err="1" smtClean="0">
                <a:solidFill>
                  <a:srgbClr val="FFFF00"/>
                </a:solidFill>
              </a:rPr>
              <a:t>маргьабаз</a:t>
            </a:r>
            <a:r>
              <a:rPr lang="ru-RU" sz="2800" b="1" dirty="0" smtClean="0">
                <a:solidFill>
                  <a:srgbClr val="FFFF00"/>
                </a:solidFill>
              </a:rPr>
              <a:t>? </a:t>
            </a:r>
          </a:p>
          <a:p>
            <a:r>
              <a:rPr lang="ru-RU" sz="2800" b="1" dirty="0" smtClean="0">
                <a:solidFill>
                  <a:srgbClr val="FFFF00"/>
                </a:solidFill>
              </a:rPr>
              <a:t>Рит</a:t>
            </a:r>
            <a:r>
              <a:rPr lang="en-US" sz="2800" b="1" dirty="0" smtClean="0">
                <a:solidFill>
                  <a:srgbClr val="FFFF00"/>
                </a:solidFill>
              </a:rPr>
              <a:t>I</a:t>
            </a:r>
            <a:r>
              <a:rPr lang="ru-RU" sz="2800" b="1" dirty="0" err="1" smtClean="0">
                <a:solidFill>
                  <a:srgbClr val="FFFF00"/>
                </a:solidFill>
              </a:rPr>
              <a:t>ухълъи</a:t>
            </a:r>
            <a:r>
              <a:rPr lang="ru-RU" sz="2800" b="1" dirty="0" smtClean="0">
                <a:solidFill>
                  <a:srgbClr val="FFFF00"/>
                </a:solidFill>
              </a:rPr>
              <a:t> </a:t>
            </a:r>
            <a:r>
              <a:rPr lang="ru-RU" sz="2800" b="1" dirty="0" err="1" smtClean="0">
                <a:solidFill>
                  <a:srgbClr val="FFFF00"/>
                </a:solidFill>
              </a:rPr>
              <a:t>бокьизе</a:t>
            </a:r>
            <a:r>
              <a:rPr lang="ru-RU" sz="2800" b="1" dirty="0" smtClean="0">
                <a:solidFill>
                  <a:srgbClr val="FFFF00"/>
                </a:solidFill>
              </a:rPr>
              <a:t>, т</a:t>
            </a:r>
            <a:r>
              <a:rPr lang="en-US" sz="2800" b="1" dirty="0" smtClean="0">
                <a:solidFill>
                  <a:srgbClr val="FFFF00"/>
                </a:solidFill>
              </a:rPr>
              <a:t>I</a:t>
            </a:r>
            <a:r>
              <a:rPr lang="ru-RU" sz="2800" b="1" dirty="0" err="1" smtClean="0">
                <a:solidFill>
                  <a:srgbClr val="FFFF00"/>
                </a:solidFill>
              </a:rPr>
              <a:t>екълъи</a:t>
            </a:r>
            <a:r>
              <a:rPr lang="ru-RU" sz="2800" b="1" dirty="0" smtClean="0">
                <a:solidFill>
                  <a:srgbClr val="FFFF00"/>
                </a:solidFill>
              </a:rPr>
              <a:t> </a:t>
            </a:r>
            <a:r>
              <a:rPr lang="ru-RU" sz="2800" b="1" dirty="0" err="1" smtClean="0">
                <a:solidFill>
                  <a:srgbClr val="FFFF00"/>
                </a:solidFill>
              </a:rPr>
              <a:t>рихизе</a:t>
            </a:r>
            <a:r>
              <a:rPr lang="ru-RU" sz="2800" b="1" dirty="0" smtClean="0">
                <a:solidFill>
                  <a:srgbClr val="FFFF00"/>
                </a:solidFill>
              </a:rPr>
              <a:t>, жал </a:t>
            </a:r>
            <a:r>
              <a:rPr lang="ru-RU" sz="2800" b="1" dirty="0" err="1" smtClean="0">
                <a:solidFill>
                  <a:srgbClr val="FFFF00"/>
                </a:solidFill>
              </a:rPr>
              <a:t>рижараб</a:t>
            </a:r>
            <a:r>
              <a:rPr lang="ru-RU" sz="2800" b="1" dirty="0" smtClean="0">
                <a:solidFill>
                  <a:srgbClr val="FFFF00"/>
                </a:solidFill>
              </a:rPr>
              <a:t> Ват</a:t>
            </a:r>
            <a:r>
              <a:rPr lang="en-US" sz="2800" b="1" dirty="0" smtClean="0">
                <a:solidFill>
                  <a:srgbClr val="FFFF00"/>
                </a:solidFill>
              </a:rPr>
              <a:t>I</a:t>
            </a:r>
            <a:r>
              <a:rPr lang="ru-RU" sz="2800" b="1" dirty="0" smtClean="0">
                <a:solidFill>
                  <a:srgbClr val="FFFF00"/>
                </a:solidFill>
              </a:rPr>
              <a:t>ан </a:t>
            </a:r>
            <a:r>
              <a:rPr lang="ru-RU" sz="2800" b="1" dirty="0" err="1">
                <a:solidFill>
                  <a:srgbClr val="FFFF00"/>
                </a:solidFill>
              </a:rPr>
              <a:t>с</a:t>
            </a:r>
            <a:r>
              <a:rPr lang="ru-RU" sz="2800" b="1" dirty="0" err="1" smtClean="0">
                <a:solidFill>
                  <a:srgbClr val="FFFF00"/>
                </a:solidFill>
              </a:rPr>
              <a:t>ундасаго</a:t>
            </a:r>
            <a:r>
              <a:rPr lang="ru-RU" sz="2800" b="1" dirty="0" smtClean="0">
                <a:solidFill>
                  <a:srgbClr val="FFFF00"/>
                </a:solidFill>
              </a:rPr>
              <a:t> </a:t>
            </a:r>
            <a:r>
              <a:rPr lang="ru-RU" sz="2800" b="1" dirty="0" err="1" smtClean="0">
                <a:solidFill>
                  <a:srgbClr val="FFFF00"/>
                </a:solidFill>
              </a:rPr>
              <a:t>хиралъизе</a:t>
            </a:r>
            <a:r>
              <a:rPr lang="ru-RU" sz="2800" b="1" dirty="0" smtClean="0">
                <a:solidFill>
                  <a:srgbClr val="FFFF00"/>
                </a:solidFill>
              </a:rPr>
              <a:t>.</a:t>
            </a:r>
          </a:p>
          <a:p>
            <a:r>
              <a:rPr lang="ru-RU" sz="2800" b="1" dirty="0" smtClean="0">
                <a:solidFill>
                  <a:srgbClr val="FFFF00"/>
                </a:solidFill>
              </a:rPr>
              <a:t> </a:t>
            </a:r>
            <a:r>
              <a:rPr lang="ru-RU" sz="2800" b="1" dirty="0" err="1" smtClean="0">
                <a:solidFill>
                  <a:srgbClr val="FFFF00"/>
                </a:solidFill>
              </a:rPr>
              <a:t>Инсанасул</a:t>
            </a:r>
            <a:r>
              <a:rPr lang="ru-RU" sz="2800" b="1" dirty="0" smtClean="0">
                <a:solidFill>
                  <a:srgbClr val="FFFF00"/>
                </a:solidFill>
              </a:rPr>
              <a:t> г</a:t>
            </a:r>
            <a:r>
              <a:rPr lang="en-US" sz="2800" b="1" dirty="0" smtClean="0">
                <a:solidFill>
                  <a:srgbClr val="FFFF00"/>
                </a:solidFill>
              </a:rPr>
              <a:t>I</a:t>
            </a:r>
            <a:r>
              <a:rPr lang="ru-RU" sz="2800" b="1" dirty="0" err="1" smtClean="0">
                <a:solidFill>
                  <a:srgbClr val="FFFF00"/>
                </a:solidFill>
              </a:rPr>
              <a:t>амал-хасияталъул</a:t>
            </a:r>
            <a:r>
              <a:rPr lang="ru-RU" sz="2800" b="1" dirty="0" smtClean="0">
                <a:solidFill>
                  <a:srgbClr val="FFFF00"/>
                </a:solidFill>
              </a:rPr>
              <a:t> г</a:t>
            </a:r>
            <a:r>
              <a:rPr lang="en-US" sz="2800" b="1" dirty="0" smtClean="0">
                <a:solidFill>
                  <a:srgbClr val="FFFF00"/>
                </a:solidFill>
              </a:rPr>
              <a:t>I</a:t>
            </a:r>
            <a:r>
              <a:rPr lang="ru-RU" sz="2800" b="1" dirty="0" err="1" smtClean="0">
                <a:solidFill>
                  <a:srgbClr val="FFFF00"/>
                </a:solidFill>
              </a:rPr>
              <a:t>унгут</a:t>
            </a:r>
            <a:r>
              <a:rPr lang="en-US" sz="2800" b="1" dirty="0" smtClean="0">
                <a:solidFill>
                  <a:srgbClr val="FFFF00"/>
                </a:solidFill>
              </a:rPr>
              <a:t>I</a:t>
            </a:r>
            <a:r>
              <a:rPr lang="ru-RU" sz="2800" b="1" dirty="0" err="1" smtClean="0">
                <a:solidFill>
                  <a:srgbClr val="FFFF00"/>
                </a:solidFill>
              </a:rPr>
              <a:t>аби</a:t>
            </a:r>
            <a:r>
              <a:rPr lang="ru-RU" sz="2800" b="1" dirty="0" smtClean="0">
                <a:solidFill>
                  <a:srgbClr val="FFFF00"/>
                </a:solidFill>
              </a:rPr>
              <a:t> </a:t>
            </a:r>
          </a:p>
          <a:p>
            <a:r>
              <a:rPr lang="ru-RU" sz="2800" b="1" dirty="0" smtClean="0">
                <a:solidFill>
                  <a:srgbClr val="FFFF00"/>
                </a:solidFill>
              </a:rPr>
              <a:t>къват1ир ч</a:t>
            </a:r>
            <a:r>
              <a:rPr lang="en-US" sz="2800" b="1" dirty="0" smtClean="0">
                <a:solidFill>
                  <a:srgbClr val="FFFF00"/>
                </a:solidFill>
              </a:rPr>
              <a:t>I</a:t>
            </a:r>
            <a:r>
              <a:rPr lang="ru-RU" sz="2800" b="1" dirty="0" err="1" smtClean="0">
                <a:solidFill>
                  <a:srgbClr val="FFFF00"/>
                </a:solidFill>
              </a:rPr>
              <a:t>вазарула</a:t>
            </a:r>
            <a:r>
              <a:rPr lang="ru-RU" sz="2800" b="1" dirty="0" smtClean="0">
                <a:solidFill>
                  <a:srgbClr val="FFFF00"/>
                </a:solidFill>
              </a:rPr>
              <a:t>.</a:t>
            </a:r>
          </a:p>
          <a:p>
            <a:r>
              <a:rPr lang="ru-RU" sz="2800" b="1" dirty="0" err="1" smtClean="0">
                <a:solidFill>
                  <a:srgbClr val="FF0000"/>
                </a:solidFill>
              </a:rPr>
              <a:t>Халкъалъул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</a:rPr>
              <a:t>гъийин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</a:rPr>
              <a:t>кваналел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</a:rPr>
              <a:t>бечедал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</a:rPr>
              <a:t>ва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</a:p>
          <a:p>
            <a:r>
              <a:rPr lang="ru-RU" sz="2800" b="1" dirty="0" err="1" smtClean="0">
                <a:solidFill>
                  <a:srgbClr val="FF0000"/>
                </a:solidFill>
              </a:rPr>
              <a:t>диниял</a:t>
            </a:r>
            <a:r>
              <a:rPr lang="ru-RU" sz="2800" b="1" dirty="0" smtClean="0">
                <a:solidFill>
                  <a:srgbClr val="FF0000"/>
                </a:solidFill>
              </a:rPr>
              <a:t> г</a:t>
            </a:r>
            <a:r>
              <a:rPr lang="en-US" sz="2800" b="1" dirty="0" smtClean="0">
                <a:solidFill>
                  <a:srgbClr val="FF0000"/>
                </a:solidFill>
              </a:rPr>
              <a:t>I</a:t>
            </a:r>
            <a:r>
              <a:rPr lang="ru-RU" sz="2800" b="1" dirty="0" err="1" smtClean="0">
                <a:solidFill>
                  <a:srgbClr val="FF0000"/>
                </a:solidFill>
              </a:rPr>
              <a:t>адамал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</a:rPr>
              <a:t>какула</a:t>
            </a:r>
            <a:r>
              <a:rPr lang="ru-RU" sz="2800" b="1" dirty="0" smtClean="0">
                <a:solidFill>
                  <a:srgbClr val="FF0000"/>
                </a:solidFill>
              </a:rPr>
              <a:t>.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71208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школа\Desktop\Leto-nasekomsyie-shablon-prevyu-1-600x45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432"/>
            <a:ext cx="9144000" cy="68215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71600" y="1412776"/>
            <a:ext cx="73448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 smtClean="0">
                <a:solidFill>
                  <a:srgbClr val="FF0000"/>
                </a:solidFill>
              </a:rPr>
              <a:t>Кина-кинал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</a:rPr>
              <a:t>тайпаби</a:t>
            </a:r>
            <a:r>
              <a:rPr lang="ru-RU" sz="2800" b="1" dirty="0" smtClean="0">
                <a:solidFill>
                  <a:srgbClr val="FF0000"/>
                </a:solidFill>
              </a:rPr>
              <a:t> рук</a:t>
            </a:r>
            <a:r>
              <a:rPr lang="en-US" sz="2800" b="1" dirty="0" smtClean="0">
                <a:solidFill>
                  <a:srgbClr val="FF0000"/>
                </a:solidFill>
              </a:rPr>
              <a:t>I</a:t>
            </a:r>
            <a:r>
              <a:rPr lang="ru-RU" sz="2800" b="1" dirty="0" err="1" smtClean="0">
                <a:solidFill>
                  <a:srgbClr val="FF0000"/>
                </a:solidFill>
              </a:rPr>
              <a:t>унел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</a:rPr>
              <a:t>маргьабазул</a:t>
            </a:r>
            <a:r>
              <a:rPr lang="ru-RU" sz="2800" b="1" dirty="0" smtClean="0">
                <a:solidFill>
                  <a:srgbClr val="FF0000"/>
                </a:solidFill>
              </a:rPr>
              <a:t>?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7624" y="2492896"/>
            <a:ext cx="784887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800" b="1" dirty="0" smtClean="0">
                <a:solidFill>
                  <a:srgbClr val="7030A0"/>
                </a:solidFill>
              </a:rPr>
              <a:t>Х</a:t>
            </a:r>
            <a:r>
              <a:rPr lang="en-US" sz="2800" b="1" dirty="0" smtClean="0">
                <a:solidFill>
                  <a:srgbClr val="7030A0"/>
                </a:solidFill>
              </a:rPr>
              <a:t>I</a:t>
            </a:r>
            <a:r>
              <a:rPr lang="ru-RU" sz="2800" b="1" dirty="0" err="1" smtClean="0">
                <a:solidFill>
                  <a:srgbClr val="7030A0"/>
                </a:solidFill>
              </a:rPr>
              <a:t>айваназул</a:t>
            </a:r>
            <a:r>
              <a:rPr lang="ru-RU" sz="2800" b="1" dirty="0" smtClean="0">
                <a:solidFill>
                  <a:srgbClr val="7030A0"/>
                </a:solidFill>
              </a:rPr>
              <a:t> х</a:t>
            </a:r>
            <a:r>
              <a:rPr lang="en-US" sz="2800" b="1" dirty="0" smtClean="0">
                <a:solidFill>
                  <a:srgbClr val="7030A0"/>
                </a:solidFill>
              </a:rPr>
              <a:t>I</a:t>
            </a:r>
            <a:r>
              <a:rPr lang="ru-RU" sz="2800" b="1" dirty="0" err="1" smtClean="0">
                <a:solidFill>
                  <a:srgbClr val="7030A0"/>
                </a:solidFill>
              </a:rPr>
              <a:t>акъалъулъ</a:t>
            </a:r>
            <a:endParaRPr lang="ru-RU" sz="2800" b="1" dirty="0" smtClean="0">
              <a:solidFill>
                <a:srgbClr val="7030A0"/>
              </a:solidFill>
            </a:endParaRPr>
          </a:p>
          <a:p>
            <a:pPr marL="342900" indent="-342900">
              <a:buAutoNum type="arabicPeriod"/>
            </a:pPr>
            <a:r>
              <a:rPr lang="ru-RU" sz="2800" b="1" dirty="0" smtClean="0">
                <a:solidFill>
                  <a:srgbClr val="7030A0"/>
                </a:solidFill>
              </a:rPr>
              <a:t>Рук</a:t>
            </a:r>
            <a:r>
              <a:rPr lang="en-US" sz="2800" b="1" dirty="0" smtClean="0">
                <a:solidFill>
                  <a:srgbClr val="7030A0"/>
                </a:solidFill>
              </a:rPr>
              <a:t>I</a:t>
            </a:r>
            <a:r>
              <a:rPr lang="ru-RU" sz="2800" b="1" dirty="0" smtClean="0">
                <a:solidFill>
                  <a:srgbClr val="7030A0"/>
                </a:solidFill>
              </a:rPr>
              <a:t>а-</a:t>
            </a:r>
            <a:r>
              <a:rPr lang="ru-RU" sz="2800" b="1" dirty="0" err="1" smtClean="0">
                <a:solidFill>
                  <a:srgbClr val="7030A0"/>
                </a:solidFill>
              </a:rPr>
              <a:t>рахъиналъул</a:t>
            </a:r>
            <a:r>
              <a:rPr lang="ru-RU" sz="2800" b="1" dirty="0" smtClean="0">
                <a:solidFill>
                  <a:srgbClr val="7030A0"/>
                </a:solidFill>
              </a:rPr>
              <a:t> х</a:t>
            </a:r>
            <a:r>
              <a:rPr lang="en-US" sz="2800" b="1" dirty="0" smtClean="0">
                <a:solidFill>
                  <a:srgbClr val="7030A0"/>
                </a:solidFill>
              </a:rPr>
              <a:t>I</a:t>
            </a:r>
            <a:r>
              <a:rPr lang="ru-RU" sz="2800" b="1" dirty="0" err="1" smtClean="0">
                <a:solidFill>
                  <a:srgbClr val="7030A0"/>
                </a:solidFill>
              </a:rPr>
              <a:t>акъалъулъ</a:t>
            </a:r>
            <a:endParaRPr lang="ru-RU" sz="2800" b="1" dirty="0" smtClean="0">
              <a:solidFill>
                <a:srgbClr val="7030A0"/>
              </a:solidFill>
            </a:endParaRPr>
          </a:p>
          <a:p>
            <a:pPr marL="342900" indent="-342900">
              <a:buAutoNum type="arabicPeriod"/>
            </a:pPr>
            <a:r>
              <a:rPr lang="ru-RU" sz="2800" b="1" dirty="0" smtClean="0">
                <a:solidFill>
                  <a:srgbClr val="7030A0"/>
                </a:solidFill>
              </a:rPr>
              <a:t>Г</a:t>
            </a:r>
            <a:r>
              <a:rPr lang="en-US" sz="2800" b="1" dirty="0" smtClean="0">
                <a:solidFill>
                  <a:srgbClr val="7030A0"/>
                </a:solidFill>
              </a:rPr>
              <a:t>I</a:t>
            </a:r>
            <a:r>
              <a:rPr lang="ru-RU" sz="2800" b="1" dirty="0" err="1" smtClean="0">
                <a:solidFill>
                  <a:srgbClr val="7030A0"/>
                </a:solidFill>
              </a:rPr>
              <a:t>ажаибал</a:t>
            </a:r>
            <a:r>
              <a:rPr lang="ru-RU" sz="2800" b="1" dirty="0" smtClean="0">
                <a:solidFill>
                  <a:srgbClr val="7030A0"/>
                </a:solidFill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</a:rPr>
              <a:t>лъугьа-бахъиназул</a:t>
            </a:r>
            <a:r>
              <a:rPr lang="ru-RU" sz="2800" b="1" dirty="0" smtClean="0">
                <a:solidFill>
                  <a:srgbClr val="7030A0"/>
                </a:solidFill>
              </a:rPr>
              <a:t> х</a:t>
            </a:r>
            <a:r>
              <a:rPr lang="en-US" sz="2800" b="1" dirty="0" smtClean="0">
                <a:solidFill>
                  <a:srgbClr val="7030A0"/>
                </a:solidFill>
              </a:rPr>
              <a:t>I</a:t>
            </a:r>
            <a:r>
              <a:rPr lang="ru-RU" sz="2800" b="1" dirty="0" err="1" smtClean="0">
                <a:solidFill>
                  <a:srgbClr val="7030A0"/>
                </a:solidFill>
              </a:rPr>
              <a:t>акъалъулъ</a:t>
            </a:r>
            <a:r>
              <a:rPr lang="ru-RU" sz="2800" b="1" dirty="0" smtClean="0"/>
              <a:t>.</a:t>
            </a:r>
            <a:endParaRPr lang="ru-RU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67544" y="4293096"/>
            <a:ext cx="85156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solidFill>
                  <a:srgbClr val="FF0000"/>
                </a:solidFill>
              </a:rPr>
              <a:t>Цоги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халкъиял</a:t>
            </a:r>
            <a:r>
              <a:rPr lang="ru-RU" sz="2400" b="1" dirty="0" smtClean="0">
                <a:solidFill>
                  <a:srgbClr val="FF0000"/>
                </a:solidFill>
              </a:rPr>
              <a:t> к</a:t>
            </a:r>
            <a:r>
              <a:rPr lang="en-US" sz="2400" b="1" dirty="0" smtClean="0">
                <a:solidFill>
                  <a:srgbClr val="FF0000"/>
                </a:solidFill>
              </a:rPr>
              <a:t>I</a:t>
            </a:r>
            <a:r>
              <a:rPr lang="ru-RU" sz="2400" b="1" dirty="0" err="1" smtClean="0">
                <a:solidFill>
                  <a:srgbClr val="FF0000"/>
                </a:solidFill>
              </a:rPr>
              <a:t>алзул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гьунаралъул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асаразул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кинал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тайпаби</a:t>
            </a:r>
            <a:r>
              <a:rPr lang="ru-RU" sz="2400" b="1" dirty="0" smtClean="0">
                <a:solidFill>
                  <a:srgbClr val="FF0000"/>
                </a:solidFill>
              </a:rPr>
              <a:t>  </a:t>
            </a:r>
            <a:r>
              <a:rPr lang="ru-RU" sz="2400" b="1" dirty="0" err="1" smtClean="0">
                <a:solidFill>
                  <a:srgbClr val="FF0000"/>
                </a:solidFill>
              </a:rPr>
              <a:t>нужеда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лъалел</a:t>
            </a:r>
            <a:r>
              <a:rPr lang="ru-RU" sz="2400" b="1" dirty="0" smtClean="0">
                <a:solidFill>
                  <a:srgbClr val="FF0000"/>
                </a:solidFill>
              </a:rPr>
              <a:t>?</a:t>
            </a:r>
          </a:p>
          <a:p>
            <a:endParaRPr lang="ru-RU" sz="2400" b="1" dirty="0">
              <a:solidFill>
                <a:srgbClr val="FF0000"/>
              </a:solidFill>
            </a:endParaRPr>
          </a:p>
          <a:p>
            <a:r>
              <a:rPr lang="ru-RU" sz="2400" b="1" dirty="0" err="1" smtClean="0">
                <a:solidFill>
                  <a:srgbClr val="7030A0"/>
                </a:solidFill>
              </a:rPr>
              <a:t>Халкъиял</a:t>
            </a:r>
            <a:r>
              <a:rPr lang="ru-RU" sz="2400" b="1" dirty="0" smtClean="0">
                <a:solidFill>
                  <a:srgbClr val="7030A0"/>
                </a:solidFill>
              </a:rPr>
              <a:t> куч</a:t>
            </a:r>
            <a:r>
              <a:rPr lang="en-US" sz="2400" b="1" dirty="0" smtClean="0">
                <a:solidFill>
                  <a:srgbClr val="7030A0"/>
                </a:solidFill>
              </a:rPr>
              <a:t>I</a:t>
            </a:r>
            <a:r>
              <a:rPr lang="ru-RU" sz="2400" b="1" dirty="0" smtClean="0">
                <a:solidFill>
                  <a:srgbClr val="7030A0"/>
                </a:solidFill>
              </a:rPr>
              <a:t>дул, </a:t>
            </a:r>
            <a:r>
              <a:rPr lang="ru-RU" sz="2400" b="1" dirty="0" err="1" smtClean="0">
                <a:solidFill>
                  <a:srgbClr val="7030A0"/>
                </a:solidFill>
              </a:rPr>
              <a:t>бицанк</a:t>
            </a:r>
            <a:r>
              <a:rPr lang="en-US" sz="2400" b="1" dirty="0" smtClean="0">
                <a:solidFill>
                  <a:srgbClr val="7030A0"/>
                </a:solidFill>
              </a:rPr>
              <a:t>I</a:t>
            </a:r>
            <a:r>
              <a:rPr lang="ru-RU" sz="2400" b="1" dirty="0" err="1" smtClean="0">
                <a:solidFill>
                  <a:srgbClr val="7030A0"/>
                </a:solidFill>
              </a:rPr>
              <a:t>аби</a:t>
            </a:r>
            <a:r>
              <a:rPr lang="ru-RU" sz="2400" b="1" dirty="0" smtClean="0">
                <a:solidFill>
                  <a:srgbClr val="7030A0"/>
                </a:solidFill>
              </a:rPr>
              <a:t>, </a:t>
            </a:r>
            <a:r>
              <a:rPr lang="ru-RU" sz="2400" b="1" dirty="0" err="1" smtClean="0">
                <a:solidFill>
                  <a:srgbClr val="7030A0"/>
                </a:solidFill>
              </a:rPr>
              <a:t>кицаби</a:t>
            </a:r>
            <a:r>
              <a:rPr lang="ru-RU" sz="2400" b="1" dirty="0" smtClean="0">
                <a:solidFill>
                  <a:srgbClr val="7030A0"/>
                </a:solidFill>
              </a:rPr>
              <a:t>, </a:t>
            </a:r>
            <a:r>
              <a:rPr lang="ru-RU" sz="2400" b="1" dirty="0" err="1" smtClean="0">
                <a:solidFill>
                  <a:srgbClr val="7030A0"/>
                </a:solidFill>
              </a:rPr>
              <a:t>маргьаби</a:t>
            </a:r>
            <a:r>
              <a:rPr lang="ru-RU" sz="2400" b="1" dirty="0" smtClean="0">
                <a:solidFill>
                  <a:srgbClr val="7030A0"/>
                </a:solidFill>
              </a:rPr>
              <a:t>, маг</a:t>
            </a:r>
            <a:r>
              <a:rPr lang="en-US" sz="2400" b="1" dirty="0" smtClean="0">
                <a:solidFill>
                  <a:srgbClr val="7030A0"/>
                </a:solidFill>
              </a:rPr>
              <a:t>I</a:t>
            </a:r>
            <a:r>
              <a:rPr lang="ru-RU" sz="2400" b="1" dirty="0" err="1" smtClean="0">
                <a:solidFill>
                  <a:srgbClr val="7030A0"/>
                </a:solidFill>
              </a:rPr>
              <a:t>аби</a:t>
            </a:r>
            <a:r>
              <a:rPr lang="ru-RU" sz="2400" b="1" dirty="0" smtClean="0">
                <a:solidFill>
                  <a:srgbClr val="7030A0"/>
                </a:solidFill>
              </a:rPr>
              <a:t>,</a:t>
            </a:r>
            <a:r>
              <a:rPr lang="en-US" sz="2400" b="1" dirty="0" smtClean="0">
                <a:solidFill>
                  <a:srgbClr val="7030A0"/>
                </a:solidFill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</a:rPr>
              <a:t>абиял</a:t>
            </a:r>
            <a:r>
              <a:rPr lang="ru-RU" sz="2400" b="1" dirty="0" smtClean="0">
                <a:solidFill>
                  <a:srgbClr val="7030A0"/>
                </a:solidFill>
              </a:rPr>
              <a:t>.</a:t>
            </a:r>
            <a:endParaRPr lang="ru-RU" sz="2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60417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568952" cy="1143000"/>
          </a:xfrm>
        </p:spPr>
        <p:txBody>
          <a:bodyPr>
            <a:prstTxWarp prst="textDeflate">
              <a:avLst/>
            </a:prstTxWarp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Гьалеха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рагьана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х</a:t>
            </a:r>
            <a: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</a:t>
            </a:r>
            <a:r>
              <a:rPr lang="ru-RU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икматаб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улкаялде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каваби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школа\Desktop\Gates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00808"/>
            <a:ext cx="8568952" cy="496855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104383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школа\Desktop\1307722251_det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704" y="188640"/>
            <a:ext cx="9036496" cy="64807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83768" y="476672"/>
            <a:ext cx="46085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        </a:t>
            </a:r>
            <a:r>
              <a:rPr lang="ru-RU" sz="3200" b="1" dirty="0" err="1" smtClean="0">
                <a:solidFill>
                  <a:srgbClr val="002060"/>
                </a:solidFill>
              </a:rPr>
              <a:t>Бицанк</a:t>
            </a:r>
            <a:r>
              <a:rPr lang="en-US" sz="3200" b="1" dirty="0" smtClean="0">
                <a:solidFill>
                  <a:srgbClr val="002060"/>
                </a:solidFill>
              </a:rPr>
              <a:t>I</a:t>
            </a:r>
            <a:r>
              <a:rPr lang="ru-RU" sz="3200" b="1" dirty="0" smtClean="0">
                <a:solidFill>
                  <a:srgbClr val="002060"/>
                </a:solidFill>
              </a:rPr>
              <a:t>о ч</a:t>
            </a:r>
            <a:r>
              <a:rPr lang="en-US" sz="3200" b="1" dirty="0" smtClean="0">
                <a:solidFill>
                  <a:srgbClr val="002060"/>
                </a:solidFill>
              </a:rPr>
              <a:t>I</a:t>
            </a:r>
            <a:r>
              <a:rPr lang="ru-RU" sz="3200" b="1" dirty="0" err="1" smtClean="0">
                <a:solidFill>
                  <a:srgbClr val="002060"/>
                </a:solidFill>
              </a:rPr>
              <a:t>вай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39752" y="1061447"/>
            <a:ext cx="5400600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b="1" dirty="0" smtClean="0">
              <a:solidFill>
                <a:srgbClr val="002060"/>
              </a:solidFill>
            </a:endParaRPr>
          </a:p>
          <a:p>
            <a:r>
              <a:rPr lang="en-US" sz="2000" b="1" dirty="0" smtClean="0">
                <a:solidFill>
                  <a:srgbClr val="002060"/>
                </a:solidFill>
              </a:rPr>
              <a:t>       1.</a:t>
            </a:r>
            <a:r>
              <a:rPr lang="ru-RU" sz="2000" b="1" dirty="0" err="1" smtClean="0">
                <a:solidFill>
                  <a:srgbClr val="002060"/>
                </a:solidFill>
              </a:rPr>
              <a:t>Кидаго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</a:rPr>
              <a:t>цадахъ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</a:rPr>
              <a:t>хьвадулел</a:t>
            </a:r>
            <a:r>
              <a:rPr lang="ru-RU" sz="2000" b="1" dirty="0" smtClean="0">
                <a:solidFill>
                  <a:srgbClr val="002060"/>
                </a:solidFill>
              </a:rPr>
              <a:t>,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     </a:t>
            </a:r>
            <a:r>
              <a:rPr lang="ru-RU" sz="2000" b="1" dirty="0" err="1" smtClean="0">
                <a:solidFill>
                  <a:srgbClr val="002060"/>
                </a:solidFill>
              </a:rPr>
              <a:t>Цоцада</a:t>
            </a:r>
            <a:r>
              <a:rPr lang="ru-RU" sz="2000" b="1" dirty="0" smtClean="0">
                <a:solidFill>
                  <a:srgbClr val="002060"/>
                </a:solidFill>
              </a:rPr>
              <a:t> жал </a:t>
            </a:r>
            <a:r>
              <a:rPr lang="ru-RU" sz="2000" b="1" dirty="0" err="1" smtClean="0">
                <a:solidFill>
                  <a:srgbClr val="002060"/>
                </a:solidFill>
              </a:rPr>
              <a:t>рихьуларел</a:t>
            </a:r>
            <a:r>
              <a:rPr lang="ru-RU" sz="2000" b="1" dirty="0" smtClean="0">
                <a:solidFill>
                  <a:srgbClr val="002060"/>
                </a:solidFill>
              </a:rPr>
              <a:t>?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                             (</a:t>
            </a:r>
            <a:r>
              <a:rPr lang="ru-RU" sz="2000" b="1" dirty="0" err="1" smtClean="0">
                <a:solidFill>
                  <a:srgbClr val="002060"/>
                </a:solidFill>
              </a:rPr>
              <a:t>берал</a:t>
            </a:r>
            <a:r>
              <a:rPr lang="ru-RU" sz="2000" b="1" dirty="0" smtClean="0">
                <a:solidFill>
                  <a:srgbClr val="002060"/>
                </a:solidFill>
              </a:rPr>
              <a:t>)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2. </a:t>
            </a:r>
            <a:r>
              <a:rPr lang="ru-RU" sz="2000" b="1" dirty="0" err="1" smtClean="0">
                <a:solidFill>
                  <a:srgbClr val="002060"/>
                </a:solidFill>
              </a:rPr>
              <a:t>Жиндиего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</a:rPr>
              <a:t>танаг</a:t>
            </a:r>
            <a:r>
              <a:rPr lang="en-US" sz="2000" b="1" dirty="0" smtClean="0">
                <a:solidFill>
                  <a:srgbClr val="002060"/>
                </a:solidFill>
              </a:rPr>
              <a:t>I</a:t>
            </a:r>
            <a:r>
              <a:rPr lang="ru-RU" sz="2000" b="1" dirty="0" smtClean="0">
                <a:solidFill>
                  <a:srgbClr val="002060"/>
                </a:solidFill>
              </a:rPr>
              <a:t>ан </a:t>
            </a:r>
            <a:r>
              <a:rPr lang="ru-RU" sz="2000" b="1" dirty="0" err="1" smtClean="0">
                <a:solidFill>
                  <a:srgbClr val="002060"/>
                </a:solidFill>
              </a:rPr>
              <a:t>дагьлъулеб</a:t>
            </a:r>
            <a:r>
              <a:rPr lang="ru-RU" sz="2000" b="1" dirty="0" smtClean="0">
                <a:solidFill>
                  <a:srgbClr val="002060"/>
                </a:solidFill>
              </a:rPr>
              <a:t>,</a:t>
            </a:r>
          </a:p>
          <a:p>
            <a:r>
              <a:rPr lang="ru-RU" sz="2000" b="1" dirty="0" err="1" smtClean="0">
                <a:solidFill>
                  <a:srgbClr val="002060"/>
                </a:solidFill>
              </a:rPr>
              <a:t>Чияе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</a:rPr>
              <a:t>кьунаг</a:t>
            </a:r>
            <a:r>
              <a:rPr lang="en-US" sz="2000" b="1" dirty="0" smtClean="0">
                <a:solidFill>
                  <a:srgbClr val="002060"/>
                </a:solidFill>
              </a:rPr>
              <a:t>I</a:t>
            </a:r>
            <a:r>
              <a:rPr lang="ru-RU" sz="2000" b="1" dirty="0" smtClean="0">
                <a:solidFill>
                  <a:srgbClr val="002060"/>
                </a:solidFill>
              </a:rPr>
              <a:t>ан, г</a:t>
            </a:r>
            <a:r>
              <a:rPr lang="en-US" sz="2000" b="1" dirty="0" smtClean="0">
                <a:solidFill>
                  <a:srgbClr val="002060"/>
                </a:solidFill>
              </a:rPr>
              <a:t>I</a:t>
            </a:r>
            <a:r>
              <a:rPr lang="ru-RU" sz="2000" b="1" dirty="0" err="1" smtClean="0">
                <a:solidFill>
                  <a:srgbClr val="002060"/>
                </a:solidFill>
              </a:rPr>
              <a:t>емерлъулеб</a:t>
            </a:r>
            <a:r>
              <a:rPr lang="ru-RU" sz="2000" b="1" dirty="0" smtClean="0">
                <a:solidFill>
                  <a:srgbClr val="002060"/>
                </a:solidFill>
              </a:rPr>
              <a:t>?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                                (г</a:t>
            </a:r>
            <a:r>
              <a:rPr lang="en-US" sz="2000" b="1" dirty="0" smtClean="0">
                <a:solidFill>
                  <a:srgbClr val="002060"/>
                </a:solidFill>
              </a:rPr>
              <a:t>I</a:t>
            </a:r>
            <a:r>
              <a:rPr lang="ru-RU" sz="2000" b="1" dirty="0" err="1" smtClean="0">
                <a:solidFill>
                  <a:srgbClr val="002060"/>
                </a:solidFill>
              </a:rPr>
              <a:t>акълу</a:t>
            </a:r>
            <a:r>
              <a:rPr lang="ru-RU" sz="2000" b="1" dirty="0" smtClean="0">
                <a:solidFill>
                  <a:srgbClr val="002060"/>
                </a:solidFill>
              </a:rPr>
              <a:t>)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3. </a:t>
            </a:r>
            <a:r>
              <a:rPr lang="ru-RU" sz="2000" b="1" dirty="0" err="1" smtClean="0">
                <a:solidFill>
                  <a:srgbClr val="002060"/>
                </a:solidFill>
              </a:rPr>
              <a:t>Цох</a:t>
            </a:r>
            <a:r>
              <a:rPr lang="en-US" sz="2000" b="1" dirty="0" smtClean="0">
                <a:solidFill>
                  <a:srgbClr val="002060"/>
                </a:solidFill>
              </a:rPr>
              <a:t>I</a:t>
            </a:r>
            <a:r>
              <a:rPr lang="ru-RU" sz="2000" b="1" dirty="0" smtClean="0">
                <a:solidFill>
                  <a:srgbClr val="002060"/>
                </a:solidFill>
              </a:rPr>
              <a:t>о </a:t>
            </a:r>
            <a:r>
              <a:rPr lang="ru-RU" sz="2000" b="1" dirty="0" err="1" smtClean="0">
                <a:solidFill>
                  <a:srgbClr val="002060"/>
                </a:solidFill>
              </a:rPr>
              <a:t>эбелалъул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</a:rPr>
              <a:t>къого</a:t>
            </a:r>
            <a:r>
              <a:rPr lang="ru-RU" sz="2000" b="1" dirty="0" smtClean="0">
                <a:solidFill>
                  <a:srgbClr val="002060"/>
                </a:solidFill>
              </a:rPr>
              <a:t> вас,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   </a:t>
            </a:r>
            <a:r>
              <a:rPr lang="ru-RU" sz="2000" b="1" dirty="0" err="1" smtClean="0">
                <a:solidFill>
                  <a:srgbClr val="002060"/>
                </a:solidFill>
              </a:rPr>
              <a:t>Анц</a:t>
            </a:r>
            <a:r>
              <a:rPr lang="en-US" sz="2000" b="1" dirty="0" smtClean="0">
                <a:solidFill>
                  <a:srgbClr val="002060"/>
                </a:solidFill>
              </a:rPr>
              <a:t>I</a:t>
            </a:r>
            <a:r>
              <a:rPr lang="ru-RU" sz="2000" b="1" dirty="0" err="1" smtClean="0">
                <a:solidFill>
                  <a:srgbClr val="002060"/>
                </a:solidFill>
              </a:rPr>
              <a:t>гояв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</a:rPr>
              <a:t>векерухъан</a:t>
            </a:r>
            <a:r>
              <a:rPr lang="ru-RU" sz="2000" b="1" dirty="0" smtClean="0">
                <a:solidFill>
                  <a:srgbClr val="002060"/>
                </a:solidFill>
              </a:rPr>
              <a:t>,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  </a:t>
            </a:r>
            <a:r>
              <a:rPr lang="ru-RU" sz="2000" b="1" dirty="0" err="1" smtClean="0">
                <a:solidFill>
                  <a:srgbClr val="002060"/>
                </a:solidFill>
              </a:rPr>
              <a:t>анц</a:t>
            </a:r>
            <a:r>
              <a:rPr lang="en-US" sz="2000" b="1" dirty="0" smtClean="0">
                <a:solidFill>
                  <a:srgbClr val="002060"/>
                </a:solidFill>
              </a:rPr>
              <a:t>I</a:t>
            </a:r>
            <a:r>
              <a:rPr lang="ru-RU" sz="2000" b="1" dirty="0" err="1" smtClean="0">
                <a:solidFill>
                  <a:srgbClr val="002060"/>
                </a:solidFill>
              </a:rPr>
              <a:t>гояв</a:t>
            </a:r>
            <a:r>
              <a:rPr lang="ru-RU" sz="2000" b="1" dirty="0" smtClean="0">
                <a:solidFill>
                  <a:srgbClr val="002060"/>
                </a:solidFill>
              </a:rPr>
              <a:t> х</a:t>
            </a:r>
            <a:r>
              <a:rPr lang="en-US" sz="2000" b="1" dirty="0" smtClean="0">
                <a:solidFill>
                  <a:srgbClr val="002060"/>
                </a:solidFill>
              </a:rPr>
              <a:t>I</a:t>
            </a:r>
            <a:r>
              <a:rPr lang="ru-RU" sz="2000" b="1" dirty="0" err="1" smtClean="0">
                <a:solidFill>
                  <a:srgbClr val="002060"/>
                </a:solidFill>
              </a:rPr>
              <a:t>алт</a:t>
            </a:r>
            <a:r>
              <a:rPr lang="en-US" sz="2000" b="1" dirty="0" smtClean="0">
                <a:solidFill>
                  <a:srgbClr val="002060"/>
                </a:solidFill>
              </a:rPr>
              <a:t>I</a:t>
            </a:r>
            <a:r>
              <a:rPr lang="ru-RU" sz="2000" b="1" dirty="0" err="1" smtClean="0">
                <a:solidFill>
                  <a:srgbClr val="002060"/>
                </a:solidFill>
              </a:rPr>
              <a:t>ухъан</a:t>
            </a:r>
            <a:r>
              <a:rPr lang="ru-RU" sz="2000" b="1" dirty="0" smtClean="0">
                <a:solidFill>
                  <a:srgbClr val="002060"/>
                </a:solidFill>
              </a:rPr>
              <a:t>? 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                (х</a:t>
            </a:r>
            <a:r>
              <a:rPr lang="en-US" sz="2000" b="1" dirty="0" smtClean="0">
                <a:solidFill>
                  <a:srgbClr val="002060"/>
                </a:solidFill>
              </a:rPr>
              <a:t>I</a:t>
            </a:r>
            <a:r>
              <a:rPr lang="ru-RU" sz="2000" b="1" dirty="0" err="1" smtClean="0">
                <a:solidFill>
                  <a:srgbClr val="002060"/>
                </a:solidFill>
              </a:rPr>
              <a:t>ат</a:t>
            </a:r>
            <a:r>
              <a:rPr lang="en-US" sz="2000" b="1" dirty="0" smtClean="0">
                <a:solidFill>
                  <a:srgbClr val="002060"/>
                </a:solidFill>
              </a:rPr>
              <a:t>I</a:t>
            </a:r>
            <a:r>
              <a:rPr lang="ru-RU" sz="2000" b="1" dirty="0" err="1" smtClean="0">
                <a:solidFill>
                  <a:srgbClr val="002060"/>
                </a:solidFill>
              </a:rPr>
              <a:t>азулги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</a:rPr>
              <a:t>кверазулги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</a:rPr>
              <a:t>килщал</a:t>
            </a:r>
            <a:r>
              <a:rPr lang="ru-RU" sz="2000" b="1" dirty="0" smtClean="0">
                <a:solidFill>
                  <a:srgbClr val="002060"/>
                </a:solidFill>
              </a:rPr>
              <a:t>)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 4. </a:t>
            </a:r>
            <a:r>
              <a:rPr lang="ru-RU" sz="2000" b="1" dirty="0" err="1" smtClean="0">
                <a:solidFill>
                  <a:srgbClr val="002060"/>
                </a:solidFill>
              </a:rPr>
              <a:t>Бехе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</a:rPr>
              <a:t>гьабуни</a:t>
            </a:r>
            <a:r>
              <a:rPr lang="ru-RU" sz="2000" b="1" dirty="0" smtClean="0">
                <a:solidFill>
                  <a:srgbClr val="002060"/>
                </a:solidFill>
              </a:rPr>
              <a:t> ц</a:t>
            </a:r>
            <a:r>
              <a:rPr lang="en-US" sz="2000" b="1" dirty="0" smtClean="0">
                <a:solidFill>
                  <a:srgbClr val="002060"/>
                </a:solidFill>
              </a:rPr>
              <a:t>I</a:t>
            </a:r>
            <a:r>
              <a:rPr lang="ru-RU" sz="2000" b="1" dirty="0" err="1" smtClean="0">
                <a:solidFill>
                  <a:srgbClr val="002060"/>
                </a:solidFill>
              </a:rPr>
              <a:t>олеб</a:t>
            </a:r>
            <a:r>
              <a:rPr lang="ru-RU" sz="2000" b="1" dirty="0" smtClean="0">
                <a:solidFill>
                  <a:srgbClr val="002060"/>
                </a:solidFill>
              </a:rPr>
              <a:t>,</a:t>
            </a:r>
          </a:p>
          <a:p>
            <a:r>
              <a:rPr lang="en-US" sz="2000" b="1" dirty="0" smtClean="0">
                <a:solidFill>
                  <a:srgbClr val="002060"/>
                </a:solidFill>
              </a:rPr>
              <a:t>     </a:t>
            </a:r>
            <a:r>
              <a:rPr lang="ru-RU" sz="2000" b="1" dirty="0" err="1" smtClean="0">
                <a:solidFill>
                  <a:srgbClr val="002060"/>
                </a:solidFill>
              </a:rPr>
              <a:t>Эхеде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</a:rPr>
              <a:t>гьабуни</a:t>
            </a:r>
            <a:r>
              <a:rPr lang="ru-RU" sz="2000" b="1" dirty="0" smtClean="0">
                <a:solidFill>
                  <a:srgbClr val="002060"/>
                </a:solidFill>
              </a:rPr>
              <a:t> ч</a:t>
            </a:r>
            <a:r>
              <a:rPr lang="en-US" sz="2000" b="1" dirty="0" smtClean="0">
                <a:solidFill>
                  <a:srgbClr val="002060"/>
                </a:solidFill>
              </a:rPr>
              <a:t>I</a:t>
            </a:r>
            <a:r>
              <a:rPr lang="ru-RU" sz="2000" b="1" dirty="0" err="1" smtClean="0">
                <a:solidFill>
                  <a:srgbClr val="002060"/>
                </a:solidFill>
              </a:rPr>
              <a:t>ехьолеб</a:t>
            </a:r>
            <a:r>
              <a:rPr lang="ru-RU" sz="2000" b="1" dirty="0" smtClean="0">
                <a:solidFill>
                  <a:srgbClr val="002060"/>
                </a:solidFill>
              </a:rPr>
              <a:t>?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                               (т</a:t>
            </a:r>
            <a:r>
              <a:rPr lang="en-US" sz="2000" b="1" dirty="0" smtClean="0">
                <a:solidFill>
                  <a:srgbClr val="002060"/>
                </a:solidFill>
              </a:rPr>
              <a:t>I</a:t>
            </a:r>
            <a:r>
              <a:rPr lang="ru-RU" sz="2000" b="1" dirty="0" err="1" smtClean="0">
                <a:solidFill>
                  <a:srgbClr val="002060"/>
                </a:solidFill>
              </a:rPr>
              <a:t>агъур</a:t>
            </a:r>
            <a:r>
              <a:rPr lang="ru-RU" sz="2000" b="1" dirty="0" smtClean="0">
                <a:solidFill>
                  <a:srgbClr val="002060"/>
                </a:solidFill>
              </a:rPr>
              <a:t>)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5. </a:t>
            </a:r>
            <a:r>
              <a:rPr lang="ru-RU" sz="2000" b="1" dirty="0" err="1" smtClean="0">
                <a:solidFill>
                  <a:srgbClr val="002060"/>
                </a:solidFill>
              </a:rPr>
              <a:t>Риидал</a:t>
            </a:r>
            <a:r>
              <a:rPr lang="ru-RU" sz="2000" b="1" dirty="0" smtClean="0">
                <a:solidFill>
                  <a:srgbClr val="002060"/>
                </a:solidFill>
              </a:rPr>
              <a:t> ц</a:t>
            </a:r>
            <a:r>
              <a:rPr lang="en-US" sz="2000" b="1" dirty="0" smtClean="0">
                <a:solidFill>
                  <a:srgbClr val="002060"/>
                </a:solidFill>
              </a:rPr>
              <a:t>I</a:t>
            </a:r>
            <a:r>
              <a:rPr lang="ru-RU" sz="2000" b="1" dirty="0" err="1" smtClean="0">
                <a:solidFill>
                  <a:srgbClr val="002060"/>
                </a:solidFill>
              </a:rPr>
              <a:t>олел</a:t>
            </a:r>
            <a:r>
              <a:rPr lang="ru-RU" sz="2000" b="1" dirty="0" smtClean="0">
                <a:solidFill>
                  <a:srgbClr val="002060"/>
                </a:solidFill>
              </a:rPr>
              <a:t>,</a:t>
            </a:r>
          </a:p>
          <a:p>
            <a:r>
              <a:rPr lang="ru-RU" sz="2000" b="1" dirty="0" err="1" smtClean="0">
                <a:solidFill>
                  <a:srgbClr val="002060"/>
                </a:solidFill>
              </a:rPr>
              <a:t>Хасало</a:t>
            </a:r>
            <a:r>
              <a:rPr lang="ru-RU" sz="2000" b="1" dirty="0" smtClean="0">
                <a:solidFill>
                  <a:srgbClr val="002060"/>
                </a:solidFill>
              </a:rPr>
              <a:t> ч</a:t>
            </a:r>
            <a:r>
              <a:rPr lang="en-US" sz="2000" b="1" dirty="0" smtClean="0">
                <a:solidFill>
                  <a:srgbClr val="002060"/>
                </a:solidFill>
              </a:rPr>
              <a:t>I</a:t>
            </a:r>
            <a:r>
              <a:rPr lang="ru-RU" sz="2000" b="1" dirty="0" err="1" smtClean="0">
                <a:solidFill>
                  <a:srgbClr val="002060"/>
                </a:solidFill>
              </a:rPr>
              <a:t>ехьолел</a:t>
            </a:r>
            <a:r>
              <a:rPr lang="ru-RU" sz="2000" b="1" dirty="0" smtClean="0">
                <a:solidFill>
                  <a:srgbClr val="002060"/>
                </a:solidFill>
              </a:rPr>
              <a:t> ?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                   (</a:t>
            </a:r>
            <a:r>
              <a:rPr lang="ru-RU" sz="2000" b="1" dirty="0" err="1" smtClean="0">
                <a:solidFill>
                  <a:srgbClr val="002060"/>
                </a:solidFill>
              </a:rPr>
              <a:t>хурзал</a:t>
            </a:r>
            <a:r>
              <a:rPr lang="ru-RU" sz="2000" b="1" dirty="0" smtClean="0">
                <a:solidFill>
                  <a:srgbClr val="002060"/>
                </a:solidFill>
              </a:rPr>
              <a:t>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60017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161</TotalTime>
  <Words>790</Words>
  <Application>Microsoft Office PowerPoint</Application>
  <PresentationFormat>Экран (4:3)</PresentationFormat>
  <Paragraphs>105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Гьалеха рагьана хIикматаб улкаялде каваби</vt:lpstr>
      <vt:lpstr>Слайд 9</vt:lpstr>
      <vt:lpstr>Слайд 10</vt:lpstr>
      <vt:lpstr>Слайд 11</vt:lpstr>
      <vt:lpstr>Т1адкъай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школа</dc:creator>
  <cp:lastModifiedBy>ASUS</cp:lastModifiedBy>
  <cp:revision>18</cp:revision>
  <dcterms:created xsi:type="dcterms:W3CDTF">2016-12-13T07:20:00Z</dcterms:created>
  <dcterms:modified xsi:type="dcterms:W3CDTF">2020-04-22T16:28:01Z</dcterms:modified>
</cp:coreProperties>
</file>