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F34A8-EB90-48FF-A53A-67A81992E761}" type="doc">
      <dgm:prSet loTypeId="urn:microsoft.com/office/officeart/2005/8/layout/radial5" loCatId="cycle" qsTypeId="urn:microsoft.com/office/officeart/2005/8/quickstyle/simple1#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BFB2BB9-06ED-489D-A48E-DF02D3E6FDD0}">
      <dgm:prSet phldrT="[Текст]" custT="1"/>
      <dgm:spPr/>
      <dgm:t>
        <a:bodyPr/>
        <a:lstStyle/>
        <a:p>
          <a:r>
            <a:rPr lang="ru-RU" sz="2000" dirty="0" smtClean="0"/>
            <a:t>ошибки</a:t>
          </a:r>
          <a:endParaRPr lang="ru-RU" sz="2000" dirty="0"/>
        </a:p>
      </dgm:t>
    </dgm:pt>
    <dgm:pt modelId="{AD0005DA-6703-4ED6-8375-D0085B4DBB6D}" type="parTrans" cxnId="{14CE7721-6885-4E15-8C89-F135E1BD544B}">
      <dgm:prSet/>
      <dgm:spPr/>
      <dgm:t>
        <a:bodyPr/>
        <a:lstStyle/>
        <a:p>
          <a:endParaRPr lang="ru-RU"/>
        </a:p>
      </dgm:t>
    </dgm:pt>
    <dgm:pt modelId="{24DDD310-79F5-4E12-A246-887608566535}" type="sibTrans" cxnId="{14CE7721-6885-4E15-8C89-F135E1BD544B}">
      <dgm:prSet/>
      <dgm:spPr/>
      <dgm:t>
        <a:bodyPr/>
        <a:lstStyle/>
        <a:p>
          <a:endParaRPr lang="ru-RU"/>
        </a:p>
      </dgm:t>
    </dgm:pt>
    <dgm:pt modelId="{DDC3DC95-D60B-41CB-9A68-05C3FD23B2BE}">
      <dgm:prSet phldrT="[Текст]" custT="1"/>
      <dgm:spPr/>
      <dgm:t>
        <a:bodyPr/>
        <a:lstStyle/>
        <a:p>
          <a:r>
            <a:rPr lang="ru-RU" sz="2000" dirty="0" smtClean="0"/>
            <a:t>1. Ведение правой рукой влево </a:t>
          </a:r>
          <a:br>
            <a:rPr lang="ru-RU" sz="2000" dirty="0" smtClean="0"/>
          </a:br>
          <a:r>
            <a:rPr lang="ru-RU" sz="2000" dirty="0" smtClean="0"/>
            <a:t>и наоборот</a:t>
          </a:r>
          <a:endParaRPr lang="ru-RU" sz="2000" dirty="0"/>
        </a:p>
      </dgm:t>
    </dgm:pt>
    <dgm:pt modelId="{3B88AC61-4F12-4BD5-A5D0-AE0FD4D309A3}" type="parTrans" cxnId="{47CA445C-6288-42EF-9D13-DC23BC2B933C}">
      <dgm:prSet/>
      <dgm:spPr/>
      <dgm:t>
        <a:bodyPr/>
        <a:lstStyle/>
        <a:p>
          <a:endParaRPr lang="ru-RU"/>
        </a:p>
      </dgm:t>
    </dgm:pt>
    <dgm:pt modelId="{573F6C3B-F6E3-47B5-A57E-7976E63AEAA8}" type="sibTrans" cxnId="{47CA445C-6288-42EF-9D13-DC23BC2B933C}">
      <dgm:prSet/>
      <dgm:spPr/>
      <dgm:t>
        <a:bodyPr/>
        <a:lstStyle/>
        <a:p>
          <a:endParaRPr lang="ru-RU"/>
        </a:p>
      </dgm:t>
    </dgm:pt>
    <dgm:pt modelId="{6F1FD157-E5BA-4D46-A9E1-EBCAD3893C76}">
      <dgm:prSet phldrT="[Текст]" phldr="1"/>
      <dgm:spPr/>
      <dgm:t>
        <a:bodyPr/>
        <a:lstStyle/>
        <a:p>
          <a:endParaRPr lang="ru-RU" dirty="0"/>
        </a:p>
      </dgm:t>
    </dgm:pt>
    <dgm:pt modelId="{BAEF2049-CB10-4ECE-A2FB-69DEE6CD3F93}" type="parTrans" cxnId="{BD31471B-57FB-4FC3-9531-0207F9614C3B}">
      <dgm:prSet/>
      <dgm:spPr/>
      <dgm:t>
        <a:bodyPr/>
        <a:lstStyle/>
        <a:p>
          <a:endParaRPr lang="ru-RU"/>
        </a:p>
      </dgm:t>
    </dgm:pt>
    <dgm:pt modelId="{146BADD0-FCA9-4C3C-948F-CDF4889DAEAD}" type="sibTrans" cxnId="{BD31471B-57FB-4FC3-9531-0207F9614C3B}">
      <dgm:prSet/>
      <dgm:spPr/>
      <dgm:t>
        <a:bodyPr/>
        <a:lstStyle/>
        <a:p>
          <a:endParaRPr lang="ru-RU"/>
        </a:p>
      </dgm:t>
    </dgm:pt>
    <dgm:pt modelId="{21D3B358-FC17-4190-BC31-944650D8FABE}">
      <dgm:prSet phldrT="[Текст]" custT="1"/>
      <dgm:spPr/>
      <dgm:t>
        <a:bodyPr/>
        <a:lstStyle/>
        <a:p>
          <a:r>
            <a:rPr lang="ru-RU" sz="2000" dirty="0" smtClean="0"/>
            <a:t>3. Туловище </a:t>
          </a:r>
        </a:p>
        <a:p>
          <a:r>
            <a:rPr lang="ru-RU" sz="2000" dirty="0" smtClean="0"/>
            <a:t>в момент перевода не закрывает мяч</a:t>
          </a:r>
          <a:endParaRPr lang="ru-RU" sz="2000" dirty="0"/>
        </a:p>
      </dgm:t>
    </dgm:pt>
    <dgm:pt modelId="{5B192116-8CAA-4F81-8ACE-630E9B6CCD3A}" type="parTrans" cxnId="{ADC77F71-35B2-4E79-8686-3EF80731CD6B}">
      <dgm:prSet/>
      <dgm:spPr/>
      <dgm:t>
        <a:bodyPr/>
        <a:lstStyle/>
        <a:p>
          <a:endParaRPr lang="ru-RU"/>
        </a:p>
      </dgm:t>
    </dgm:pt>
    <dgm:pt modelId="{74EFFB61-8281-4AB7-96DB-2DC9B92F5964}" type="sibTrans" cxnId="{ADC77F71-35B2-4E79-8686-3EF80731CD6B}">
      <dgm:prSet/>
      <dgm:spPr/>
      <dgm:t>
        <a:bodyPr/>
        <a:lstStyle/>
        <a:p>
          <a:endParaRPr lang="ru-RU"/>
        </a:p>
      </dgm:t>
    </dgm:pt>
    <dgm:pt modelId="{3A2840C8-D38B-4366-8B8B-4366B8B45CB3}">
      <dgm:prSet phldrT="[Текст]" custT="1"/>
      <dgm:spPr/>
      <dgm:t>
        <a:bodyPr/>
        <a:lstStyle/>
        <a:p>
          <a:r>
            <a:rPr lang="ru-RU" sz="2000" dirty="0" smtClean="0"/>
            <a:t>2. При переводе мяча с руки на руку отсутствует низкий отскок</a:t>
          </a:r>
          <a:endParaRPr lang="ru-RU" sz="2000" dirty="0"/>
        </a:p>
      </dgm:t>
    </dgm:pt>
    <dgm:pt modelId="{FC1370E9-5F3A-4E88-9CAC-A0E249F78A29}" type="parTrans" cxnId="{207A69F9-74D3-4015-91C2-1FC6C47F1840}">
      <dgm:prSet/>
      <dgm:spPr/>
      <dgm:t>
        <a:bodyPr/>
        <a:lstStyle/>
        <a:p>
          <a:endParaRPr lang="ru-RU"/>
        </a:p>
      </dgm:t>
    </dgm:pt>
    <dgm:pt modelId="{814D8C6B-15B2-4286-8A26-804DF9108D5D}" type="sibTrans" cxnId="{207A69F9-74D3-4015-91C2-1FC6C47F1840}">
      <dgm:prSet/>
      <dgm:spPr/>
      <dgm:t>
        <a:bodyPr/>
        <a:lstStyle/>
        <a:p>
          <a:endParaRPr lang="ru-RU"/>
        </a:p>
      </dgm:t>
    </dgm:pt>
    <dgm:pt modelId="{2CB15F2B-CD47-4008-B968-599BD64E7AF1}" type="pres">
      <dgm:prSet presAssocID="{604F34A8-EB90-48FF-A53A-67A81992E76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4CE2FD-FC59-4F22-B9C4-8D31896BE755}" type="pres">
      <dgm:prSet presAssocID="{BBFB2BB9-06ED-489D-A48E-DF02D3E6FDD0}" presName="centerShape" presStyleLbl="node0" presStyleIdx="0" presStyleCnt="1" custScaleX="129935" custLinFactNeighborX="11070" custLinFactNeighborY="424"/>
      <dgm:spPr/>
      <dgm:t>
        <a:bodyPr/>
        <a:lstStyle/>
        <a:p>
          <a:endParaRPr lang="ru-RU"/>
        </a:p>
      </dgm:t>
    </dgm:pt>
    <dgm:pt modelId="{6AA61DDA-3903-4D35-B15D-D56E72DF565F}" type="pres">
      <dgm:prSet presAssocID="{3B88AC61-4F12-4BD5-A5D0-AE0FD4D309A3}" presName="parTrans" presStyleLbl="sibTrans2D1" presStyleIdx="0" presStyleCnt="4"/>
      <dgm:spPr/>
      <dgm:t>
        <a:bodyPr/>
        <a:lstStyle/>
        <a:p>
          <a:endParaRPr lang="ru-RU"/>
        </a:p>
      </dgm:t>
    </dgm:pt>
    <dgm:pt modelId="{035D060A-B4AE-45EF-BBB5-1E8165ABEC3D}" type="pres">
      <dgm:prSet presAssocID="{3B88AC61-4F12-4BD5-A5D0-AE0FD4D309A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BA0AEC0A-2677-4A30-B095-35E581B58230}" type="pres">
      <dgm:prSet presAssocID="{DDC3DC95-D60B-41CB-9A68-05C3FD23B2BE}" presName="node" presStyleLbl="node1" presStyleIdx="0" presStyleCnt="4" custScaleX="236676" custRadScaleRad="95729" custRadScaleInc="-128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ABD2C-E7B7-4CED-A6D5-6D331069BE7D}" type="pres">
      <dgm:prSet presAssocID="{BAEF2049-CB10-4ECE-A2FB-69DEE6CD3F93}" presName="parTrans" presStyleLbl="sibTrans2D1" presStyleIdx="1" presStyleCnt="4"/>
      <dgm:spPr/>
      <dgm:t>
        <a:bodyPr/>
        <a:lstStyle/>
        <a:p>
          <a:endParaRPr lang="ru-RU"/>
        </a:p>
      </dgm:t>
    </dgm:pt>
    <dgm:pt modelId="{94DE98FD-B287-4799-8036-DFC219A0A29E}" type="pres">
      <dgm:prSet presAssocID="{BAEF2049-CB10-4ECE-A2FB-69DEE6CD3F9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4C75D9F-414A-43E8-BBE7-19697761CAB3}" type="pres">
      <dgm:prSet presAssocID="{6F1FD157-E5BA-4D46-A9E1-EBCAD3893C76}" presName="node" presStyleLbl="node1" presStyleIdx="1" presStyleCnt="4" custScaleX="958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2AE2C9-ABC4-401A-A22A-CAB18D7BC42F}" type="pres">
      <dgm:prSet presAssocID="{5B192116-8CAA-4F81-8ACE-630E9B6CCD3A}" presName="parTrans" presStyleLbl="sibTrans2D1" presStyleIdx="2" presStyleCnt="4"/>
      <dgm:spPr/>
      <dgm:t>
        <a:bodyPr/>
        <a:lstStyle/>
        <a:p>
          <a:endParaRPr lang="ru-RU"/>
        </a:p>
      </dgm:t>
    </dgm:pt>
    <dgm:pt modelId="{EF14C573-163D-45D9-9FF0-9BF9E927E00A}" type="pres">
      <dgm:prSet presAssocID="{5B192116-8CAA-4F81-8ACE-630E9B6CCD3A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AC8F20B2-D279-47DA-A431-716C6D2B170D}" type="pres">
      <dgm:prSet presAssocID="{21D3B358-FC17-4190-BC31-944650D8FABE}" presName="node" presStyleLbl="node1" presStyleIdx="2" presStyleCnt="4" custScaleX="246078" custRadScaleRad="98598" custRadScaleInc="16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43C79-4EE2-4B95-A6AB-CB5D8EAA6A7D}" type="pres">
      <dgm:prSet presAssocID="{FC1370E9-5F3A-4E88-9CAC-A0E249F78A29}" presName="parTrans" presStyleLbl="sibTrans2D1" presStyleIdx="3" presStyleCnt="4"/>
      <dgm:spPr/>
      <dgm:t>
        <a:bodyPr/>
        <a:lstStyle/>
        <a:p>
          <a:endParaRPr lang="ru-RU"/>
        </a:p>
      </dgm:t>
    </dgm:pt>
    <dgm:pt modelId="{0358D414-E672-4CF1-BACE-F7EC2DD35906}" type="pres">
      <dgm:prSet presAssocID="{FC1370E9-5F3A-4E88-9CAC-A0E249F78A29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9BF9EB3D-10CB-486E-BDB9-457EB38806C6}" type="pres">
      <dgm:prSet presAssocID="{3A2840C8-D38B-4366-8B8B-4366B8B45CB3}" presName="node" presStyleLbl="node1" presStyleIdx="3" presStyleCnt="4" custScaleX="249498" custScaleY="129322" custRadScaleRad="111422" custRadScaleInc="1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22EECE-4C46-4FD6-B11B-A7741D1ACBBC}" type="presOf" srcId="{3A2840C8-D38B-4366-8B8B-4366B8B45CB3}" destId="{9BF9EB3D-10CB-486E-BDB9-457EB38806C6}" srcOrd="0" destOrd="0" presId="urn:microsoft.com/office/officeart/2005/8/layout/radial5"/>
    <dgm:cxn modelId="{14CE7721-6885-4E15-8C89-F135E1BD544B}" srcId="{604F34A8-EB90-48FF-A53A-67A81992E761}" destId="{BBFB2BB9-06ED-489D-A48E-DF02D3E6FDD0}" srcOrd="0" destOrd="0" parTransId="{AD0005DA-6703-4ED6-8375-D0085B4DBB6D}" sibTransId="{24DDD310-79F5-4E12-A246-887608566535}"/>
    <dgm:cxn modelId="{A618DFDE-7BDD-428E-9087-D7DBBB969976}" type="presOf" srcId="{DDC3DC95-D60B-41CB-9A68-05C3FD23B2BE}" destId="{BA0AEC0A-2677-4A30-B095-35E581B58230}" srcOrd="0" destOrd="0" presId="urn:microsoft.com/office/officeart/2005/8/layout/radial5"/>
    <dgm:cxn modelId="{47CA445C-6288-42EF-9D13-DC23BC2B933C}" srcId="{BBFB2BB9-06ED-489D-A48E-DF02D3E6FDD0}" destId="{DDC3DC95-D60B-41CB-9A68-05C3FD23B2BE}" srcOrd="0" destOrd="0" parTransId="{3B88AC61-4F12-4BD5-A5D0-AE0FD4D309A3}" sibTransId="{573F6C3B-F6E3-47B5-A57E-7976E63AEAA8}"/>
    <dgm:cxn modelId="{BD31471B-57FB-4FC3-9531-0207F9614C3B}" srcId="{BBFB2BB9-06ED-489D-A48E-DF02D3E6FDD0}" destId="{6F1FD157-E5BA-4D46-A9E1-EBCAD3893C76}" srcOrd="1" destOrd="0" parTransId="{BAEF2049-CB10-4ECE-A2FB-69DEE6CD3F93}" sibTransId="{146BADD0-FCA9-4C3C-948F-CDF4889DAEAD}"/>
    <dgm:cxn modelId="{48575111-15B6-41BE-B188-89FB7B5B6D81}" type="presOf" srcId="{BBFB2BB9-06ED-489D-A48E-DF02D3E6FDD0}" destId="{B54CE2FD-FC59-4F22-B9C4-8D31896BE755}" srcOrd="0" destOrd="0" presId="urn:microsoft.com/office/officeart/2005/8/layout/radial5"/>
    <dgm:cxn modelId="{01FD9947-AC0B-431F-8084-A0EC7007A115}" type="presOf" srcId="{604F34A8-EB90-48FF-A53A-67A81992E761}" destId="{2CB15F2B-CD47-4008-B968-599BD64E7AF1}" srcOrd="0" destOrd="0" presId="urn:microsoft.com/office/officeart/2005/8/layout/radial5"/>
    <dgm:cxn modelId="{5BAF4494-113D-49F5-BF32-ED59E1451DAE}" type="presOf" srcId="{5B192116-8CAA-4F81-8ACE-630E9B6CCD3A}" destId="{7B2AE2C9-ABC4-401A-A22A-CAB18D7BC42F}" srcOrd="0" destOrd="0" presId="urn:microsoft.com/office/officeart/2005/8/layout/radial5"/>
    <dgm:cxn modelId="{1C49B162-DBB4-40A2-A157-9EFD8A9431A6}" type="presOf" srcId="{5B192116-8CAA-4F81-8ACE-630E9B6CCD3A}" destId="{EF14C573-163D-45D9-9FF0-9BF9E927E00A}" srcOrd="1" destOrd="0" presId="urn:microsoft.com/office/officeart/2005/8/layout/radial5"/>
    <dgm:cxn modelId="{F53A74AC-27AE-4C04-A3E2-CCA0805802C6}" type="presOf" srcId="{BAEF2049-CB10-4ECE-A2FB-69DEE6CD3F93}" destId="{32DABD2C-E7B7-4CED-A6D5-6D331069BE7D}" srcOrd="0" destOrd="0" presId="urn:microsoft.com/office/officeart/2005/8/layout/radial5"/>
    <dgm:cxn modelId="{FFDA95A5-277C-42E2-885D-85BE80393C32}" type="presOf" srcId="{3B88AC61-4F12-4BD5-A5D0-AE0FD4D309A3}" destId="{6AA61DDA-3903-4D35-B15D-D56E72DF565F}" srcOrd="0" destOrd="0" presId="urn:microsoft.com/office/officeart/2005/8/layout/radial5"/>
    <dgm:cxn modelId="{ADC77F71-35B2-4E79-8686-3EF80731CD6B}" srcId="{BBFB2BB9-06ED-489D-A48E-DF02D3E6FDD0}" destId="{21D3B358-FC17-4190-BC31-944650D8FABE}" srcOrd="2" destOrd="0" parTransId="{5B192116-8CAA-4F81-8ACE-630E9B6CCD3A}" sibTransId="{74EFFB61-8281-4AB7-96DB-2DC9B92F5964}"/>
    <dgm:cxn modelId="{9D1578F3-7911-4C1C-929D-2271EC01118B}" type="presOf" srcId="{3B88AC61-4F12-4BD5-A5D0-AE0FD4D309A3}" destId="{035D060A-B4AE-45EF-BBB5-1E8165ABEC3D}" srcOrd="1" destOrd="0" presId="urn:microsoft.com/office/officeart/2005/8/layout/radial5"/>
    <dgm:cxn modelId="{0A4B2C2E-918D-4BA6-9107-CADE7F1F45F8}" type="presOf" srcId="{FC1370E9-5F3A-4E88-9CAC-A0E249F78A29}" destId="{0358D414-E672-4CF1-BACE-F7EC2DD35906}" srcOrd="1" destOrd="0" presId="urn:microsoft.com/office/officeart/2005/8/layout/radial5"/>
    <dgm:cxn modelId="{1CE65BBD-CAD9-4763-BA71-6B5EF7B177BE}" type="presOf" srcId="{FC1370E9-5F3A-4E88-9CAC-A0E249F78A29}" destId="{A2B43C79-4EE2-4B95-A6AB-CB5D8EAA6A7D}" srcOrd="0" destOrd="0" presId="urn:microsoft.com/office/officeart/2005/8/layout/radial5"/>
    <dgm:cxn modelId="{207A69F9-74D3-4015-91C2-1FC6C47F1840}" srcId="{BBFB2BB9-06ED-489D-A48E-DF02D3E6FDD0}" destId="{3A2840C8-D38B-4366-8B8B-4366B8B45CB3}" srcOrd="3" destOrd="0" parTransId="{FC1370E9-5F3A-4E88-9CAC-A0E249F78A29}" sibTransId="{814D8C6B-15B2-4286-8A26-804DF9108D5D}"/>
    <dgm:cxn modelId="{F39CFB0B-C929-4F2B-AFD5-A8F12C7DA525}" type="presOf" srcId="{21D3B358-FC17-4190-BC31-944650D8FABE}" destId="{AC8F20B2-D279-47DA-A431-716C6D2B170D}" srcOrd="0" destOrd="0" presId="urn:microsoft.com/office/officeart/2005/8/layout/radial5"/>
    <dgm:cxn modelId="{8661ACA3-F17A-4748-8CF4-8D1246F2EC81}" type="presOf" srcId="{6F1FD157-E5BA-4D46-A9E1-EBCAD3893C76}" destId="{F4C75D9F-414A-43E8-BBE7-19697761CAB3}" srcOrd="0" destOrd="0" presId="urn:microsoft.com/office/officeart/2005/8/layout/radial5"/>
    <dgm:cxn modelId="{B8003A53-BFDF-406C-B543-32D95D589246}" type="presOf" srcId="{BAEF2049-CB10-4ECE-A2FB-69DEE6CD3F93}" destId="{94DE98FD-B287-4799-8036-DFC219A0A29E}" srcOrd="1" destOrd="0" presId="urn:microsoft.com/office/officeart/2005/8/layout/radial5"/>
    <dgm:cxn modelId="{A16A3F5D-F1C6-4A0B-BF64-9895F6B47A20}" type="presParOf" srcId="{2CB15F2B-CD47-4008-B968-599BD64E7AF1}" destId="{B54CE2FD-FC59-4F22-B9C4-8D31896BE755}" srcOrd="0" destOrd="0" presId="urn:microsoft.com/office/officeart/2005/8/layout/radial5"/>
    <dgm:cxn modelId="{58B8CEDD-CFE5-4B84-9249-808CCD64549E}" type="presParOf" srcId="{2CB15F2B-CD47-4008-B968-599BD64E7AF1}" destId="{6AA61DDA-3903-4D35-B15D-D56E72DF565F}" srcOrd="1" destOrd="0" presId="urn:microsoft.com/office/officeart/2005/8/layout/radial5"/>
    <dgm:cxn modelId="{77567191-D210-44FF-8F38-CC79F80D39B8}" type="presParOf" srcId="{6AA61DDA-3903-4D35-B15D-D56E72DF565F}" destId="{035D060A-B4AE-45EF-BBB5-1E8165ABEC3D}" srcOrd="0" destOrd="0" presId="urn:microsoft.com/office/officeart/2005/8/layout/radial5"/>
    <dgm:cxn modelId="{11DE8259-951A-4555-864A-ECB4C9D0CEFA}" type="presParOf" srcId="{2CB15F2B-CD47-4008-B968-599BD64E7AF1}" destId="{BA0AEC0A-2677-4A30-B095-35E581B58230}" srcOrd="2" destOrd="0" presId="urn:microsoft.com/office/officeart/2005/8/layout/radial5"/>
    <dgm:cxn modelId="{157E2E0D-F5FF-4034-B5C0-74F7489118F8}" type="presParOf" srcId="{2CB15F2B-CD47-4008-B968-599BD64E7AF1}" destId="{32DABD2C-E7B7-4CED-A6D5-6D331069BE7D}" srcOrd="3" destOrd="0" presId="urn:microsoft.com/office/officeart/2005/8/layout/radial5"/>
    <dgm:cxn modelId="{327DC88D-1486-4ECC-8411-9CFF6D8522C8}" type="presParOf" srcId="{32DABD2C-E7B7-4CED-A6D5-6D331069BE7D}" destId="{94DE98FD-B287-4799-8036-DFC219A0A29E}" srcOrd="0" destOrd="0" presId="urn:microsoft.com/office/officeart/2005/8/layout/radial5"/>
    <dgm:cxn modelId="{426FA3B2-607F-4A75-9A11-58EA677BD51D}" type="presParOf" srcId="{2CB15F2B-CD47-4008-B968-599BD64E7AF1}" destId="{F4C75D9F-414A-43E8-BBE7-19697761CAB3}" srcOrd="4" destOrd="0" presId="urn:microsoft.com/office/officeart/2005/8/layout/radial5"/>
    <dgm:cxn modelId="{D605DCF1-C554-47BB-8D4F-0E98CB150040}" type="presParOf" srcId="{2CB15F2B-CD47-4008-B968-599BD64E7AF1}" destId="{7B2AE2C9-ABC4-401A-A22A-CAB18D7BC42F}" srcOrd="5" destOrd="0" presId="urn:microsoft.com/office/officeart/2005/8/layout/radial5"/>
    <dgm:cxn modelId="{F53DFECB-82E5-450D-847E-88193543DC72}" type="presParOf" srcId="{7B2AE2C9-ABC4-401A-A22A-CAB18D7BC42F}" destId="{EF14C573-163D-45D9-9FF0-9BF9E927E00A}" srcOrd="0" destOrd="0" presId="urn:microsoft.com/office/officeart/2005/8/layout/radial5"/>
    <dgm:cxn modelId="{2853D4B5-48A8-4F73-AA6C-0EF8B5F58C71}" type="presParOf" srcId="{2CB15F2B-CD47-4008-B968-599BD64E7AF1}" destId="{AC8F20B2-D279-47DA-A431-716C6D2B170D}" srcOrd="6" destOrd="0" presId="urn:microsoft.com/office/officeart/2005/8/layout/radial5"/>
    <dgm:cxn modelId="{9B941862-63AD-4250-B9DF-8F4EA3E4ACED}" type="presParOf" srcId="{2CB15F2B-CD47-4008-B968-599BD64E7AF1}" destId="{A2B43C79-4EE2-4B95-A6AB-CB5D8EAA6A7D}" srcOrd="7" destOrd="0" presId="urn:microsoft.com/office/officeart/2005/8/layout/radial5"/>
    <dgm:cxn modelId="{51611C82-5B5E-4FC2-8482-2CE6192A9E73}" type="presParOf" srcId="{A2B43C79-4EE2-4B95-A6AB-CB5D8EAA6A7D}" destId="{0358D414-E672-4CF1-BACE-F7EC2DD35906}" srcOrd="0" destOrd="0" presId="urn:microsoft.com/office/officeart/2005/8/layout/radial5"/>
    <dgm:cxn modelId="{B45413E7-3CA4-4D55-8EEB-66DCBAC5CD6F}" type="presParOf" srcId="{2CB15F2B-CD47-4008-B968-599BD64E7AF1}" destId="{9BF9EB3D-10CB-486E-BDB9-457EB38806C6}" srcOrd="8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25BEFEA0-4486-43DB-8192-E61DCB3F128C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A5E1882-E3E2-4052-945D-0A45DF1A0A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33794-E611-473E-BF5F-865A1DB491A4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4EC0-B484-4B3A-9C57-E88E6B2D40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3EB96-9D87-4B89-93D0-E7DF5317A9CB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365C0-5580-463D-B491-DCAAFFCE8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BD910-14BD-4810-8273-522B5B6621CF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89838" y="6481763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A0973-41B8-4AF3-B4CC-60E7B5697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BA9CC-CA5D-460E-B09A-2F9691AA0422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7B384-6FEB-4EDC-BCBE-53101534B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BF35E-FDA5-4F2C-AC29-D87A715AC1EE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05D9C-8E8E-42FF-994B-93D6019B25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AECB2-A616-44D6-803B-FDC240479264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2C2E3-413B-492B-A354-C48A3776C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6463B-9484-484C-BF60-989F52178088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EA5125D4-6DC7-40C6-A104-75CB860DF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2F518-DB9B-4770-827A-C22B30A3F231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2B7EC-240E-45BE-8D13-7A67E2776D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6A1AB-15C8-4729-9487-5A8E045E045B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087EC-E6D4-4700-8EAB-10C53DB28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8E243577-DFBE-44B3-9992-670743B6CF1A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0410B3B-B14B-4245-AA63-00106B3AF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BD60EB35-B844-4FF9-A0B4-A0F433DB91EB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04D944FF-D5B8-4BB8-BC58-E07D98F570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4E8963-F074-47B3-8C0A-5B8D9F6C2D37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B26B66-E398-4C64-87FD-33003781A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695" r:id="rId6"/>
    <p:sldLayoutId id="2147483694" r:id="rId7"/>
    <p:sldLayoutId id="2147483702" r:id="rId8"/>
    <p:sldLayoutId id="2147483703" r:id="rId9"/>
    <p:sldLayoutId id="2147483693" r:id="rId10"/>
    <p:sldLayoutId id="2147483692" r:id="rId11"/>
    <p:sldLayoutId id="2147483696" r:id="rId12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99F166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99F166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ABDE9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James-FIBA-b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17032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062912" cy="852512"/>
          </a:xfrm>
          <a:ln w="762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/>
              <a:t>Презентация к уроку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8062912" cy="1944216"/>
          </a:xfrm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Ведение мяча с изменением направления и скорости передвижения.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Передача мяча в движении двумя руками от груди.</a:t>
            </a:r>
          </a:p>
        </p:txBody>
      </p:sp>
      <p:sp>
        <p:nvSpPr>
          <p:cNvPr id="6" name="Овал 5"/>
          <p:cNvSpPr/>
          <p:nvPr/>
        </p:nvSpPr>
        <p:spPr>
          <a:xfrm>
            <a:off x="611188" y="4652963"/>
            <a:ext cx="2736850" cy="1295400"/>
          </a:xfrm>
          <a:prstGeom prst="ellipse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>
                <a:solidFill>
                  <a:srgbClr val="272E37"/>
                </a:solidFill>
                <a:latin typeface="Times New Roman" pitchFamily="18" charset="0"/>
                <a:cs typeface="Times New Roman" pitchFamily="18" charset="0"/>
              </a:rPr>
              <a:t>Школа-интернат №6 г.Печора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95738" y="5516563"/>
            <a:ext cx="4105275" cy="1081087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mtClean="0">
                <a:solidFill>
                  <a:srgbClr val="272E37"/>
                </a:solidFill>
                <a:cs typeface="Arial" charset="0"/>
              </a:rPr>
              <a:t>Учитель физической </a:t>
            </a:r>
            <a:r>
              <a:rPr lang="ru-RU" dirty="0" smtClean="0">
                <a:solidFill>
                  <a:srgbClr val="272E37"/>
                </a:solidFill>
                <a:cs typeface="Arial" charset="0"/>
              </a:rPr>
              <a:t>культуры:</a:t>
            </a:r>
            <a:endParaRPr lang="ru-RU" dirty="0">
              <a:solidFill>
                <a:srgbClr val="272E37"/>
              </a:solidFill>
              <a:cs typeface="Arial" charset="0"/>
            </a:endParaRPr>
          </a:p>
          <a:p>
            <a:pPr algn="just"/>
            <a:r>
              <a:rPr lang="ru-RU" dirty="0">
                <a:solidFill>
                  <a:srgbClr val="272E37"/>
                </a:solidFill>
                <a:cs typeface="Arial" charset="0"/>
              </a:rPr>
              <a:t>Бе</a:t>
            </a:r>
            <a:r>
              <a:rPr lang="ru-RU" dirty="0">
                <a:solidFill>
                  <a:srgbClr val="272E37"/>
                </a:solidFill>
                <a:latin typeface="Arial" charset="0"/>
                <a:cs typeface="Arial" charset="0"/>
              </a:rPr>
              <a:t>ркутова Валентина Васильевна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   С П А С И Б О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                     З А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latin typeface="Arial" charset="0"/>
              </a:rPr>
              <a:t>                     В Н И М А Н И Е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3850" y="1052513"/>
            <a:ext cx="8424863" cy="3097212"/>
          </a:xfrm>
          <a:prstGeom prst="roundRect">
            <a:avLst/>
          </a:prstGeom>
          <a:ln w="762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Ведение мяча</a:t>
            </a: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399087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Ведение мяча - один из основных технических элементов баскетбола, второй, после передачи, способ перемещения мяча по площадке. правильное, технически грамотное ведение мяча - фундамент для стабильного контроля за ним, основа индивидуального обыгрывания соперника. </a:t>
            </a:r>
          </a:p>
          <a:p>
            <a:pPr algn="just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Ведение мяча – единственный прием, дающий возможность игроку продвигаться с мячом по площадке с большим диапазоном скоростей и в любом направлении. </a:t>
            </a:r>
          </a:p>
        </p:txBody>
      </p:sp>
      <p:pic>
        <p:nvPicPr>
          <p:cNvPr id="14340" name="Рисунок 4" descr="korstin-ilona.jpg"/>
          <p:cNvPicPr>
            <a:picLocks noChangeAspect="1"/>
          </p:cNvPicPr>
          <p:nvPr/>
        </p:nvPicPr>
        <p:blipFill>
          <a:blip r:embed="rId2"/>
          <a:srcRect l="12282" r="9003"/>
          <a:stretch>
            <a:fillRect/>
          </a:stretch>
        </p:blipFill>
        <p:spPr bwMode="auto">
          <a:xfrm>
            <a:off x="6084888" y="4221163"/>
            <a:ext cx="2205037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5" descr="nelson10975242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4292600"/>
            <a:ext cx="30289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850" y="1484313"/>
            <a:ext cx="8640763" cy="43926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Техника ведения мяча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970462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Ведение осуществляется последовательными мягкими толчками мяча одной рукой вниз – вперед  несколько в сторону от ступней. Основные движения выполняют локтевой и лучезапястный суставы. Ноги необходимо сгибать, чтобы сохранить положение равновесия и быстро изменить направление движения. Туловище слегка подают вперед, плечо и рука, свободная от мяча, должны не подпускать соперника к мячу.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3276600" y="3068638"/>
            <a:ext cx="2735263" cy="6477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395288" y="3082925"/>
            <a:ext cx="8137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 ОШИБКИ </a:t>
            </a:r>
          </a:p>
        </p:txBody>
      </p:sp>
      <p:sp>
        <p:nvSpPr>
          <p:cNvPr id="6" name="Овал 5"/>
          <p:cNvSpPr/>
          <p:nvPr/>
        </p:nvSpPr>
        <p:spPr>
          <a:xfrm>
            <a:off x="468313" y="908050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1. Хлопок по мячу</a:t>
            </a:r>
          </a:p>
        </p:txBody>
      </p:sp>
      <p:sp>
        <p:nvSpPr>
          <p:cNvPr id="10" name="Овал 9"/>
          <p:cNvSpPr/>
          <p:nvPr/>
        </p:nvSpPr>
        <p:spPr>
          <a:xfrm>
            <a:off x="3563938" y="260350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2. Туловище сильно наклонено вперед </a:t>
            </a:r>
          </a:p>
        </p:txBody>
      </p:sp>
      <p:sp>
        <p:nvSpPr>
          <p:cNvPr id="11" name="Овал 10"/>
          <p:cNvSpPr/>
          <p:nvPr/>
        </p:nvSpPr>
        <p:spPr>
          <a:xfrm>
            <a:off x="395288" y="3716338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4. Мяч ударяется перед собой</a:t>
            </a:r>
          </a:p>
        </p:txBody>
      </p:sp>
      <p:sp>
        <p:nvSpPr>
          <p:cNvPr id="12" name="Овал 11"/>
          <p:cNvSpPr/>
          <p:nvPr/>
        </p:nvSpPr>
        <p:spPr>
          <a:xfrm>
            <a:off x="3492500" y="4365625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5. Ноги не достаточно согнуты </a:t>
            </a:r>
          </a:p>
        </p:txBody>
      </p:sp>
      <p:sp>
        <p:nvSpPr>
          <p:cNvPr id="13" name="Овал 12"/>
          <p:cNvSpPr/>
          <p:nvPr/>
        </p:nvSpPr>
        <p:spPr>
          <a:xfrm>
            <a:off x="6588125" y="908050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3. Голова опущена вниз.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16688" y="3789363"/>
            <a:ext cx="2232025" cy="223202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6. Ведение со зрительным контролем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850" y="3860800"/>
            <a:ext cx="8569325" cy="259238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8313" y="1844675"/>
            <a:ext cx="8351837" cy="187166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05322"/>
          </a:xfrm>
        </p:spPr>
        <p:txBody>
          <a:bodyPr>
            <a:noAutofit/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Ведение мяча с изменением направления и скорости передвижения</a:t>
            </a: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Ведение с изменением скорости и высоты отскока.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Чем выше отскок и меньше его угол (в рациональных пределах), тем выше скорость передвижения. При отскоке низком и близком к вертикальному, ведение замедляется и может вообще выполняться на месте.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Ведение с изменением направления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игрок ведет мяч правой рукой – кисть накладывает на боковую поверхность мяча и, выпрямляя руку, посылает его влево. Туловище при этом наклоняется в сторону полета мяча, тяжесть тела переносится на левую ногу. Игрок продолжает двигаться в новом направлении, ведя мяч левой рукой.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683568" y="620688"/>
          <a:ext cx="7776864" cy="608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4" name="Рисунок 2" descr="basketball2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59563" y="2781300"/>
            <a:ext cx="18002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2" descr="basketball2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59563" y="2781300"/>
            <a:ext cx="18002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2" descr="basketball2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59563" y="2781300"/>
            <a:ext cx="18002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11188" y="1916113"/>
            <a:ext cx="8064500" cy="14414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Передача мяча двумя руками от груди</a:t>
            </a: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Передача мяча – прием, с помощью которого игрок направляет мяч партнеру для продолжения атаки. </a:t>
            </a:r>
          </a:p>
        </p:txBody>
      </p:sp>
      <p:pic>
        <p:nvPicPr>
          <p:cNvPr id="19460" name="Рисунок 3" descr="1307334501_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644900"/>
            <a:ext cx="76327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764704"/>
            <a:ext cx="8352928" cy="518457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4" name="Rectangle 1"/>
          <p:cNvSpPr>
            <a:spLocks noChangeArrowheads="1"/>
          </p:cNvSpPr>
          <p:nvPr/>
        </p:nvSpPr>
        <p:spPr bwMode="auto">
          <a:xfrm>
            <a:off x="611188" y="784225"/>
            <a:ext cx="7921625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Передача мяча двумя руками от груди, стоя на месте – кисть с расставленными пальцами свободно обхватывают мяч, удерживаемый на уровне пояса, локти опущены. Кругообразным движением рук вперед-вниз – на себя – вверх и одновременным плавным сгибанием ног в коленных суставах, мяч подтягивают к груди. Затем мяч посылают вперед резким выпрямлением рук почти до отказа, при этом ноги полностью разгибаются и масса тела переносится на выставленную вперед ногу. Мяч выпускается захлестывающим движением кистей, придавая ему обратное вращение. После передачи руки расслабленно опускают, игрок выпрямляется, а затем занимает положение на слегка согнутых ногах.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3850" y="3186113"/>
            <a:ext cx="85693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39752" y="2780928"/>
            <a:ext cx="4392488" cy="9361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ошибки</a:t>
            </a:r>
          </a:p>
        </p:txBody>
      </p:sp>
      <p:sp>
        <p:nvSpPr>
          <p:cNvPr id="6" name="Овал 5"/>
          <p:cNvSpPr/>
          <p:nvPr/>
        </p:nvSpPr>
        <p:spPr>
          <a:xfrm>
            <a:off x="684213" y="333375"/>
            <a:ext cx="3240087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 indent="-127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Несогласованность движения рук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ног</a:t>
            </a:r>
          </a:p>
        </p:txBody>
      </p:sp>
      <p:sp>
        <p:nvSpPr>
          <p:cNvPr id="7" name="Овал 6"/>
          <p:cNvSpPr/>
          <p:nvPr/>
        </p:nvSpPr>
        <p:spPr>
          <a:xfrm>
            <a:off x="5148263" y="333375"/>
            <a:ext cx="3240087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2. Широкое разведение локтей</a:t>
            </a:r>
          </a:p>
        </p:txBody>
      </p:sp>
      <p:sp>
        <p:nvSpPr>
          <p:cNvPr id="8" name="Овал 7"/>
          <p:cNvSpPr/>
          <p:nvPr/>
        </p:nvSpPr>
        <p:spPr>
          <a:xfrm>
            <a:off x="3059113" y="4365625"/>
            <a:ext cx="3240087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Отсутствие захлестывающего движения кистями</a:t>
            </a:r>
          </a:p>
        </p:txBody>
      </p:sp>
      <p:pic>
        <p:nvPicPr>
          <p:cNvPr id="21512" name="Рисунок 12" descr="_42585231_robinson41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076700"/>
            <a:ext cx="2697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Рисунок 13" descr="image473290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3663" y="3860800"/>
            <a:ext cx="2443162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159</TotalTime>
  <Words>441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Презентация к уроку</vt:lpstr>
      <vt:lpstr>Ведение мяча</vt:lpstr>
      <vt:lpstr>Техника ведения мяча</vt:lpstr>
      <vt:lpstr>Слайд 4</vt:lpstr>
      <vt:lpstr>Ведение мяча с изменением направления и скорости передвижения</vt:lpstr>
      <vt:lpstr>Слайд 6</vt:lpstr>
      <vt:lpstr>Передача мяча двумя руками от груди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</dc:title>
  <dc:creator>Валентина Б.</dc:creator>
  <cp:lastModifiedBy>Admin</cp:lastModifiedBy>
  <cp:revision>1</cp:revision>
  <dcterms:created xsi:type="dcterms:W3CDTF">2011-11-27T18:50:53Z</dcterms:created>
  <dcterms:modified xsi:type="dcterms:W3CDTF">2017-04-02T10:52:10Z</dcterms:modified>
</cp:coreProperties>
</file>