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0" autoAdjust="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476673"/>
            <a:ext cx="7021332" cy="3672408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6000" dirty="0" smtClean="0"/>
              <a:t>Точные и неточные объяснения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10476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73216"/>
            <a:ext cx="7272808" cy="164705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4800" dirty="0" smtClean="0"/>
              <a:t>Прочитай текст. Что в нём объясняется? Какое объяснение неверно, какое верно?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19914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6597352"/>
            <a:ext cx="6080463" cy="13488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ru-RU" sz="3600" dirty="0" smtClean="0"/>
              <a:t>Многие думают, что осенью птицы на юг улетают, потому что он замерзают. Нет, холод им нипочём.</a:t>
            </a:r>
          </a:p>
          <a:p>
            <a:pPr marL="45720" indent="0">
              <a:buNone/>
            </a:pPr>
            <a:r>
              <a:rPr lang="ru-RU" sz="3600" dirty="0" smtClean="0"/>
              <a:t>Собираются они в тёплые края потому, что зимой этим птицам есть нечего: ни насекомых, ни семян.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8405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669359"/>
            <a:ext cx="6296487" cy="199667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332656"/>
            <a:ext cx="6669360" cy="6624736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dirty="0" smtClean="0"/>
              <a:t>Речевая разминка</a:t>
            </a:r>
          </a:p>
          <a:p>
            <a:pPr marL="45720" indent="0" algn="ctr">
              <a:buNone/>
            </a:pPr>
            <a:r>
              <a:rPr lang="ru-RU" sz="2400" dirty="0" smtClean="0"/>
              <a:t>Это тихий, тихий стих, </a:t>
            </a:r>
          </a:p>
          <a:p>
            <a:pPr marL="45720" indent="0" algn="ctr">
              <a:buNone/>
            </a:pPr>
            <a:r>
              <a:rPr lang="ru-RU" sz="2400" dirty="0" smtClean="0"/>
              <a:t>Тише всех стихов других.</a:t>
            </a:r>
          </a:p>
          <a:p>
            <a:pPr marL="45720" indent="0" algn="ctr">
              <a:buNone/>
            </a:pPr>
            <a:r>
              <a:rPr lang="ru-RU" sz="2400" dirty="0" smtClean="0"/>
              <a:t>Кто по городу ночному </a:t>
            </a:r>
          </a:p>
          <a:p>
            <a:pPr marL="45720" indent="0" algn="ctr">
              <a:buNone/>
            </a:pPr>
            <a:r>
              <a:rPr lang="ru-RU" sz="2400" dirty="0"/>
              <a:t>Д</a:t>
            </a:r>
            <a:r>
              <a:rPr lang="ru-RU" sz="2400" dirty="0" smtClean="0"/>
              <a:t>ержит путь </a:t>
            </a:r>
          </a:p>
          <a:p>
            <a:pPr marL="45720" indent="0" algn="ctr">
              <a:buNone/>
            </a:pPr>
            <a:r>
              <a:rPr lang="ru-RU" sz="2400" dirty="0" smtClean="0"/>
              <a:t>От дома к дому?</a:t>
            </a:r>
          </a:p>
          <a:p>
            <a:pPr marL="45720" indent="0" algn="ctr">
              <a:buNone/>
            </a:pPr>
            <a:r>
              <a:rPr lang="ru-RU" sz="2400" dirty="0" smtClean="0"/>
              <a:t>Верно, принц уснуть не может:</a:t>
            </a:r>
          </a:p>
          <a:p>
            <a:pPr marL="45720" indent="0" algn="ctr">
              <a:buNone/>
            </a:pPr>
            <a:r>
              <a:rPr lang="ru-RU" sz="2400" dirty="0" smtClean="0"/>
              <a:t>Шум листвы его тревожит?</a:t>
            </a:r>
          </a:p>
          <a:p>
            <a:pPr marL="45720" indent="0" algn="ctr">
              <a:buNone/>
            </a:pPr>
            <a:r>
              <a:rPr lang="ru-RU" sz="2400" dirty="0" smtClean="0"/>
              <a:t>Нет, шагает вперевалку</a:t>
            </a:r>
          </a:p>
          <a:p>
            <a:pPr marL="45720" indent="0" algn="ctr">
              <a:buNone/>
            </a:pPr>
            <a:r>
              <a:rPr lang="ru-RU" sz="2400" dirty="0" smtClean="0"/>
              <a:t>Старый сторож с толстой палкой</a:t>
            </a:r>
          </a:p>
          <a:p>
            <a:pPr marL="45720" indent="0" algn="ctr">
              <a:buNone/>
            </a:pPr>
            <a:r>
              <a:rPr lang="ru-RU" sz="2400" dirty="0" smtClean="0"/>
              <a:t>Он один не спит в квартале,</a:t>
            </a:r>
          </a:p>
          <a:p>
            <a:pPr marL="45720" indent="0" algn="ctr">
              <a:buNone/>
            </a:pPr>
            <a:r>
              <a:rPr lang="ru-RU" sz="2400" dirty="0" smtClean="0"/>
              <a:t>Чтоб другие крепко спали.</a:t>
            </a:r>
          </a:p>
          <a:p>
            <a:pPr marL="45720" indent="0" algn="ctr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3723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259632" y="6525344"/>
            <a:ext cx="7046169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548680"/>
            <a:ext cx="6716216" cy="5505792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/>
              <a:t>Прочитай начало рассуждения. Закончи его, выбрав верное, более точное объяснение.</a:t>
            </a:r>
          </a:p>
          <a:p>
            <a:pPr marL="45720" indent="0">
              <a:buNone/>
            </a:pPr>
            <a:endParaRPr lang="ru-RU" dirty="0"/>
          </a:p>
          <a:p>
            <a:pPr marL="502920" indent="-457200">
              <a:buAutoNum type="arabicPeriod"/>
            </a:pPr>
            <a:r>
              <a:rPr lang="ru-RU" dirty="0" smtClean="0"/>
              <a:t>Китовая акула так называется потому что:</a:t>
            </a:r>
          </a:p>
          <a:p>
            <a:pPr>
              <a:buFontTx/>
              <a:buChar char="-"/>
            </a:pPr>
            <a:r>
              <a:rPr lang="ru-RU" dirty="0"/>
              <a:t>о</a:t>
            </a:r>
            <a:r>
              <a:rPr lang="ru-RU" dirty="0" smtClean="0"/>
              <a:t>на питается китами;</a:t>
            </a:r>
          </a:p>
          <a:p>
            <a:pPr>
              <a:buFontTx/>
              <a:buChar char="-"/>
            </a:pPr>
            <a:r>
              <a:rPr lang="ru-RU" dirty="0" smtClean="0"/>
              <a:t>она такая же огромная, как кит.</a:t>
            </a:r>
          </a:p>
          <a:p>
            <a:pPr>
              <a:buFontTx/>
              <a:buChar char="-"/>
            </a:pPr>
            <a:endParaRPr lang="ru-RU" dirty="0"/>
          </a:p>
          <a:p>
            <a:pPr marL="45720" indent="0">
              <a:buNone/>
            </a:pPr>
            <a:r>
              <a:rPr lang="ru-RU" dirty="0" smtClean="0"/>
              <a:t>2. В некоторых восточных странах есть конфетное дерево. Его так называют потому что:</a:t>
            </a:r>
          </a:p>
          <a:p>
            <a:pPr>
              <a:buFontTx/>
              <a:buChar char="-"/>
            </a:pPr>
            <a:r>
              <a:rPr lang="ru-RU" dirty="0" smtClean="0"/>
              <a:t>его подсушенные плоды такие же вкусные и сладкие, как конфеты;</a:t>
            </a:r>
          </a:p>
          <a:p>
            <a:pPr>
              <a:buFontTx/>
              <a:buChar char="-"/>
            </a:pPr>
            <a:r>
              <a:rPr lang="ru-RU" dirty="0" smtClean="0"/>
              <a:t> на нём растут конфеты.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396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331640" y="5508104"/>
            <a:ext cx="7016567" cy="1531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731520"/>
            <a:ext cx="6428184" cy="4353664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/>
              <a:t>3. Прилетающие весной птицы поют потому, что</a:t>
            </a:r>
          </a:p>
          <a:p>
            <a:pPr>
              <a:buFontTx/>
              <a:buChar char="-"/>
            </a:pPr>
            <a:r>
              <a:rPr lang="ru-RU" dirty="0" smtClean="0"/>
              <a:t>радуются солнцу, теплу, тому, что прилетели в тёплые края;</a:t>
            </a:r>
          </a:p>
          <a:p>
            <a:pPr>
              <a:buFontTx/>
              <a:buChar char="-"/>
            </a:pPr>
            <a:r>
              <a:rPr lang="ru-RU" dirty="0" smtClean="0"/>
              <a:t>пением заявляют другим птицам: «Я здесь! Это мой участок!»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513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219</Words>
  <Application>Microsoft Office PowerPoint</Application>
  <PresentationFormat>Экран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Точные и неточные объяснения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Точные и неточные объяснения</dc:title>
  <dc:creator>ярик</dc:creator>
  <cp:lastModifiedBy>user</cp:lastModifiedBy>
  <cp:revision>4</cp:revision>
  <dcterms:created xsi:type="dcterms:W3CDTF">2012-10-22T19:59:54Z</dcterms:created>
  <dcterms:modified xsi:type="dcterms:W3CDTF">2012-10-22T20:25:56Z</dcterms:modified>
</cp:coreProperties>
</file>