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8" r:id="rId4"/>
    <p:sldId id="258" r:id="rId5"/>
    <p:sldId id="259" r:id="rId6"/>
    <p:sldId id="267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9" r:id="rId16"/>
    <p:sldId id="270" r:id="rId17"/>
    <p:sldId id="271" r:id="rId18"/>
    <p:sldId id="278" r:id="rId19"/>
    <p:sldId id="272" r:id="rId20"/>
    <p:sldId id="273" r:id="rId21"/>
    <p:sldId id="274" r:id="rId22"/>
    <p:sldId id="275" r:id="rId23"/>
    <p:sldId id="276" r:id="rId24"/>
    <p:sldId id="277" r:id="rId25"/>
    <p:sldId id="279" r:id="rId26"/>
    <p:sldId id="280" r:id="rId27"/>
    <p:sldId id="281" r:id="rId28"/>
    <p:sldId id="282" r:id="rId29"/>
    <p:sldId id="283" r:id="rId30"/>
    <p:sldId id="284" r:id="rId31"/>
    <p:sldId id="286" r:id="rId32"/>
    <p:sldId id="299" r:id="rId33"/>
    <p:sldId id="300" r:id="rId34"/>
    <p:sldId id="301" r:id="rId35"/>
    <p:sldId id="302" r:id="rId36"/>
    <p:sldId id="303" r:id="rId37"/>
    <p:sldId id="296" r:id="rId38"/>
    <p:sldId id="297" r:id="rId39"/>
    <p:sldId id="288" r:id="rId40"/>
    <p:sldId id="290" r:id="rId41"/>
    <p:sldId id="289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104" autoAdjust="0"/>
  </p:normalViewPr>
  <p:slideViewPr>
    <p:cSldViewPr>
      <p:cViewPr>
        <p:scale>
          <a:sx n="70" d="100"/>
          <a:sy n="70" d="100"/>
        </p:scale>
        <p:origin x="-1350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ÐÐ°ÑÑÐ¸Ð½ÐºÐ¸ Ð¿Ð¾ Ð·Ð°Ð¿ÑÐ¾ÑÑ ÑÐ¾Ð»Ð½ÑÑÐºÐ¾ Ð°Ð½Ð¸Ð¼Ð°ÑÐ¸Ñ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47664" y="5373216"/>
            <a:ext cx="69127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 smtClean="0">
                <a:latin typeface="Comic Sans MS" pitchFamily="66" charset="0"/>
                <a:cs typeface="Times New Roman" pitchFamily="18" charset="0"/>
              </a:rPr>
              <a:t>Добрый день!</a:t>
            </a:r>
            <a:endParaRPr lang="ru-RU" sz="6000" dirty="0">
              <a:latin typeface="Comic Sans MS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еверный Ледовитый океа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1124744"/>
            <a:ext cx="712879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+mj-lt"/>
              </a:rPr>
              <a:t>Северный </a:t>
            </a:r>
            <a:r>
              <a:rPr lang="ru-RU" sz="4800" b="1" dirty="0" smtClean="0">
                <a:latin typeface="+mj-lt"/>
              </a:rPr>
              <a:t>Ледовитый</a:t>
            </a:r>
            <a:r>
              <a:rPr lang="ru-RU" sz="4400" b="1" dirty="0" smtClean="0">
                <a:latin typeface="+mj-lt"/>
              </a:rPr>
              <a:t> океан</a:t>
            </a:r>
            <a:endParaRPr lang="ru-RU" sz="44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Южный океа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412776"/>
            <a:ext cx="6120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atin typeface="Comic Sans MS" pitchFamily="66" charset="0"/>
              </a:rPr>
              <a:t>Южный океан</a:t>
            </a:r>
            <a:endParaRPr lang="ru-RU" sz="66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980728"/>
            <a:ext cx="820891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Comic Sans MS" pitchFamily="66" charset="0"/>
              </a:rPr>
              <a:t>Материки</a:t>
            </a:r>
            <a:r>
              <a:rPr lang="ru-RU" sz="6600" dirty="0" smtClean="0">
                <a:latin typeface="Comic Sans MS" pitchFamily="66" charset="0"/>
              </a:rPr>
              <a:t> </a:t>
            </a:r>
          </a:p>
          <a:p>
            <a:pPr algn="ctr"/>
            <a:r>
              <a:rPr lang="ru-RU" sz="6600" dirty="0" smtClean="0">
                <a:latin typeface="Comic Sans MS" pitchFamily="66" charset="0"/>
              </a:rPr>
              <a:t>– это огромные участки суши,  окруженные  со всех сторон водой</a:t>
            </a:r>
            <a:endParaRPr lang="ru-RU" sz="66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Евраз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548680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atin typeface="Comic Sans MS" pitchFamily="66" charset="0"/>
              </a:rPr>
              <a:t>Евразия</a:t>
            </a:r>
            <a:endParaRPr lang="ru-RU" sz="54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айкал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556792"/>
            <a:ext cx="7362825" cy="4914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5776" y="620688"/>
            <a:ext cx="4824536" cy="76944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Comic Sans MS" pitchFamily="66" charset="0"/>
              </a:rPr>
              <a:t>Озеро Байкал</a:t>
            </a:r>
            <a:endParaRPr lang="ru-RU" sz="44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имала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844824"/>
            <a:ext cx="8061585" cy="46454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5656" y="908720"/>
            <a:ext cx="6408712" cy="76944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Comic Sans MS" pitchFamily="66" charset="0"/>
              </a:rPr>
              <a:t>Горы Гималаи</a:t>
            </a:r>
            <a:endParaRPr lang="ru-RU" sz="44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урый медвед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2987824" cy="1945310"/>
          </a:xfrm>
          <a:prstGeom prst="rect">
            <a:avLst/>
          </a:prstGeom>
        </p:spPr>
      </p:pic>
      <p:pic>
        <p:nvPicPr>
          <p:cNvPr id="3" name="Рисунок 2" descr="рыс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3" y="3573016"/>
            <a:ext cx="2160239" cy="2802569"/>
          </a:xfrm>
          <a:prstGeom prst="rect">
            <a:avLst/>
          </a:prstGeom>
        </p:spPr>
      </p:pic>
      <p:pic>
        <p:nvPicPr>
          <p:cNvPr id="7" name="Рисунок 6" descr="белк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764704"/>
            <a:ext cx="2371668" cy="2592288"/>
          </a:xfrm>
          <a:prstGeom prst="rect">
            <a:avLst/>
          </a:prstGeom>
        </p:spPr>
      </p:pic>
      <p:pic>
        <p:nvPicPr>
          <p:cNvPr id="8" name="Рисунок 7" descr="бурунду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51520" y="3789040"/>
            <a:ext cx="2747797" cy="2060848"/>
          </a:xfrm>
          <a:prstGeom prst="rect">
            <a:avLst/>
          </a:prstGeom>
        </p:spPr>
      </p:pic>
      <p:pic>
        <p:nvPicPr>
          <p:cNvPr id="9" name="Рисунок 8" descr="волк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28184" y="3789040"/>
            <a:ext cx="2092869" cy="2611899"/>
          </a:xfrm>
          <a:prstGeom prst="rect">
            <a:avLst/>
          </a:prstGeom>
        </p:spPr>
      </p:pic>
      <p:pic>
        <p:nvPicPr>
          <p:cNvPr id="10" name="Рисунок 9" descr="лис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47864" y="1268760"/>
            <a:ext cx="2547761" cy="18448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7584" y="260648"/>
            <a:ext cx="4968552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Comic Sans MS" pitchFamily="66" charset="0"/>
              </a:rPr>
              <a:t>Животные Евразии</a:t>
            </a:r>
            <a:endParaRPr lang="ru-RU" sz="3600" b="1" dirty="0"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560" y="3212976"/>
            <a:ext cx="194421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Бурый медведь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79912" y="3140968"/>
            <a:ext cx="1656184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Лиса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16216" y="3356992"/>
            <a:ext cx="1728192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Белка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6" y="5949280"/>
            <a:ext cx="1728192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Бурундук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35896" y="6237312"/>
            <a:ext cx="1728192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Рысь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72200" y="6309320"/>
            <a:ext cx="1728192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Волк</a:t>
            </a:r>
            <a:endParaRPr lang="ru-RU" sz="2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фри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1640" y="548680"/>
            <a:ext cx="38164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atin typeface="Comic Sans MS" pitchFamily="66" charset="0"/>
              </a:rPr>
              <a:t>Африка</a:t>
            </a:r>
            <a:endParaRPr lang="ru-RU" sz="66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ахар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700808"/>
            <a:ext cx="7837630" cy="46187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640" y="548680"/>
            <a:ext cx="6624736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Comic Sans MS" pitchFamily="66" charset="0"/>
              </a:rPr>
              <a:t>Пустыня Сахара</a:t>
            </a:r>
            <a:endParaRPr lang="ru-RU" sz="40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ирамид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628800"/>
            <a:ext cx="7604045" cy="47525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692696"/>
            <a:ext cx="6696744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Comic Sans MS" pitchFamily="66" charset="0"/>
              </a:rPr>
              <a:t>Египетские пирамиды</a:t>
            </a:r>
            <a:endParaRPr lang="ru-RU" sz="40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 названия.png"/>
          <p:cNvPicPr/>
          <p:nvPr/>
        </p:nvPicPr>
        <p:blipFill>
          <a:blip r:embed="rId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544" y="1916832"/>
            <a:ext cx="8352928" cy="44644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908720"/>
            <a:ext cx="7488832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Comic Sans MS" pitchFamily="66" charset="0"/>
                <a:cs typeface="Times New Roman" pitchFamily="18" charset="0"/>
              </a:rPr>
              <a:t>17, 13, 1, 15, 6, 20, 1</a:t>
            </a:r>
            <a:endParaRPr lang="ru-RU" sz="4800" b="1" dirty="0"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3648" y="188640"/>
            <a:ext cx="648072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Comic Sans MS" pitchFamily="66" charset="0"/>
              </a:rPr>
              <a:t>Расшифровать слово</a:t>
            </a:r>
            <a:endParaRPr lang="ru-RU" sz="40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фриканский с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1340768"/>
            <a:ext cx="2952328" cy="2361862"/>
          </a:xfrm>
          <a:prstGeom prst="rect">
            <a:avLst/>
          </a:prstGeom>
        </p:spPr>
      </p:pic>
      <p:pic>
        <p:nvPicPr>
          <p:cNvPr id="3" name="Рисунок 2" descr="Жираф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1988840"/>
            <a:ext cx="2313844" cy="3096344"/>
          </a:xfrm>
          <a:prstGeom prst="rect">
            <a:avLst/>
          </a:prstGeom>
        </p:spPr>
      </p:pic>
      <p:pic>
        <p:nvPicPr>
          <p:cNvPr id="4" name="Рисунок 3" descr="ле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005064"/>
            <a:ext cx="3024336" cy="2419469"/>
          </a:xfrm>
          <a:prstGeom prst="rect">
            <a:avLst/>
          </a:prstGeom>
        </p:spPr>
      </p:pic>
      <p:pic>
        <p:nvPicPr>
          <p:cNvPr id="5" name="Рисунок 4" descr="американский страус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4149080"/>
            <a:ext cx="2880319" cy="2157459"/>
          </a:xfrm>
          <a:prstGeom prst="rect">
            <a:avLst/>
          </a:prstGeom>
        </p:spPr>
      </p:pic>
      <p:pic>
        <p:nvPicPr>
          <p:cNvPr id="6" name="Рисунок 5" descr="верблюд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1412776"/>
            <a:ext cx="2787897" cy="20882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5616" y="620688"/>
            <a:ext cx="5256584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Comic Sans MS" pitchFamily="66" charset="0"/>
              </a:rPr>
              <a:t>Животные Африки</a:t>
            </a:r>
            <a:endParaRPr lang="ru-RU" sz="4000" b="1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3284984"/>
            <a:ext cx="1944216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Верблюд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576" y="6165304"/>
            <a:ext cx="1944216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Лев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7904" y="4941168"/>
            <a:ext cx="1944216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Жираф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8144" y="3645024"/>
            <a:ext cx="2987824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latin typeface="Comic Sans MS" pitchFamily="66" charset="0"/>
              </a:rPr>
              <a:t>Африканский слон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72200" y="6237312"/>
            <a:ext cx="1944216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Страус</a:t>
            </a:r>
            <a:endParaRPr lang="ru-RU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встралия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476672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atin typeface="Comic Sans MS" pitchFamily="66" charset="0"/>
              </a:rPr>
              <a:t>Австралия</a:t>
            </a:r>
            <a:endParaRPr lang="ru-RU" sz="54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енгуру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224" y="1412776"/>
            <a:ext cx="3026378" cy="2016223"/>
          </a:xfrm>
          <a:prstGeom prst="rect">
            <a:avLst/>
          </a:prstGeom>
        </p:spPr>
      </p:pic>
      <p:pic>
        <p:nvPicPr>
          <p:cNvPr id="3" name="Рисунок 2" descr="кив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1412776"/>
            <a:ext cx="3282008" cy="2232248"/>
          </a:xfrm>
          <a:prstGeom prst="rect">
            <a:avLst/>
          </a:prstGeom>
        </p:spPr>
      </p:pic>
      <p:pic>
        <p:nvPicPr>
          <p:cNvPr id="4" name="Рисунок 3" descr="коал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1412776"/>
            <a:ext cx="1828800" cy="2505075"/>
          </a:xfrm>
          <a:prstGeom prst="rect">
            <a:avLst/>
          </a:prstGeom>
        </p:spPr>
      </p:pic>
      <p:pic>
        <p:nvPicPr>
          <p:cNvPr id="5" name="Рисунок 4" descr="попугай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4365104"/>
            <a:ext cx="3961260" cy="2037581"/>
          </a:xfrm>
          <a:prstGeom prst="rect">
            <a:avLst/>
          </a:prstGeom>
        </p:spPr>
      </p:pic>
      <p:pic>
        <p:nvPicPr>
          <p:cNvPr id="6" name="Рисунок 5" descr="утконос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3789040"/>
            <a:ext cx="3140811" cy="2448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560" y="404664"/>
            <a:ext cx="6984776" cy="76944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Comic Sans MS" pitchFamily="66" charset="0"/>
              </a:rPr>
              <a:t>Животные Австралии</a:t>
            </a:r>
            <a:endParaRPr lang="ru-RU" sz="4400" b="1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3140968"/>
            <a:ext cx="1944216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Кенгуру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6021288"/>
            <a:ext cx="1944216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Утконос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63888" y="3717032"/>
            <a:ext cx="1944216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Коала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84168" y="6237312"/>
            <a:ext cx="1944216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Попугай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44208" y="3429000"/>
            <a:ext cx="1944216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Киви</a:t>
            </a:r>
            <a:endParaRPr lang="ru-RU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еверная Амери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2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5328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Comic Sans MS" pitchFamily="66" charset="0"/>
              </a:rPr>
              <a:t>Северная Америка</a:t>
            </a:r>
            <a:endParaRPr lang="ru-RU" sz="40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иагарский водопа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556792"/>
            <a:ext cx="7344816" cy="49105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664" y="476672"/>
            <a:ext cx="6336704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Comic Sans MS" pitchFamily="66" charset="0"/>
              </a:rPr>
              <a:t>Ниагарский водопад</a:t>
            </a:r>
            <a:endParaRPr lang="ru-RU" sz="40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др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908720"/>
            <a:ext cx="3391681" cy="2160240"/>
          </a:xfrm>
          <a:prstGeom prst="rect">
            <a:avLst/>
          </a:prstGeom>
        </p:spPr>
      </p:pic>
      <p:pic>
        <p:nvPicPr>
          <p:cNvPr id="3" name="Рисунок 2" descr="ено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1916832"/>
            <a:ext cx="2952328" cy="2952328"/>
          </a:xfrm>
          <a:prstGeom prst="rect">
            <a:avLst/>
          </a:prstGeom>
        </p:spPr>
      </p:pic>
      <p:pic>
        <p:nvPicPr>
          <p:cNvPr id="4" name="Рисунок 3" descr="Дикий-олень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077072"/>
            <a:ext cx="3035829" cy="2276872"/>
          </a:xfrm>
          <a:prstGeom prst="rect">
            <a:avLst/>
          </a:prstGeom>
        </p:spPr>
      </p:pic>
      <p:pic>
        <p:nvPicPr>
          <p:cNvPr id="5" name="Рисунок 4" descr="американский барсу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4077072"/>
            <a:ext cx="2880320" cy="2160240"/>
          </a:xfrm>
          <a:prstGeom prst="rect">
            <a:avLst/>
          </a:prstGeom>
        </p:spPr>
      </p:pic>
      <p:pic>
        <p:nvPicPr>
          <p:cNvPr id="6" name="Рисунок 5" descr="норк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1196752"/>
            <a:ext cx="2688299" cy="2016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332656"/>
            <a:ext cx="7056784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Comic Sans MS" pitchFamily="66" charset="0"/>
              </a:rPr>
              <a:t>Животные Северной Америки</a:t>
            </a:r>
            <a:endParaRPr lang="ru-RU" sz="3600" b="1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3608" y="6021288"/>
            <a:ext cx="1944216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Олень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2996952"/>
            <a:ext cx="1944216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Норка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79912" y="4653136"/>
            <a:ext cx="1944216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Енот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6216" y="2852936"/>
            <a:ext cx="1944216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Выдра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2120" y="6021288"/>
            <a:ext cx="3491880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latin typeface="Comic Sans MS" pitchFamily="66" charset="0"/>
              </a:rPr>
              <a:t>Американский барсук</a:t>
            </a:r>
            <a:endParaRPr lang="ru-RU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Южная Амери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296" y="0"/>
            <a:ext cx="911670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7864" y="620688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atin typeface="Comic Sans MS" pitchFamily="66" charset="0"/>
              </a:rPr>
              <a:t>Южная Америка</a:t>
            </a:r>
            <a:endParaRPr lang="ru-RU" sz="48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мазон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412776"/>
            <a:ext cx="7812073" cy="5112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548680"/>
            <a:ext cx="6768752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Comic Sans MS" pitchFamily="66" charset="0"/>
              </a:rPr>
              <a:t>Река Амазонка</a:t>
            </a:r>
            <a:endParaRPr lang="ru-RU" sz="40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енивец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5" y="1052736"/>
            <a:ext cx="3384375" cy="2538281"/>
          </a:xfrm>
          <a:prstGeom prst="rect">
            <a:avLst/>
          </a:prstGeom>
        </p:spPr>
      </p:pic>
      <p:pic>
        <p:nvPicPr>
          <p:cNvPr id="3" name="Рисунок 2" descr="муравье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077072"/>
            <a:ext cx="3600400" cy="2400267"/>
          </a:xfrm>
          <a:prstGeom prst="rect">
            <a:avLst/>
          </a:prstGeom>
        </p:spPr>
      </p:pic>
      <p:pic>
        <p:nvPicPr>
          <p:cNvPr id="4" name="Рисунок 3" descr="обезьян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3933056"/>
            <a:ext cx="3240361" cy="24271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260648"/>
            <a:ext cx="7056784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Comic Sans MS" pitchFamily="66" charset="0"/>
              </a:rPr>
              <a:t>Животные Южной Америки</a:t>
            </a:r>
            <a:endParaRPr lang="ru-RU" sz="3600" b="1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7864" y="3212976"/>
            <a:ext cx="1944216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Ленивец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6165304"/>
            <a:ext cx="1944216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Муравьед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00192" y="6165304"/>
            <a:ext cx="1944216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Обезьяна</a:t>
            </a:r>
            <a:endParaRPr lang="ru-RU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нтарктид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0"/>
            <a:ext cx="93245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640" y="476672"/>
            <a:ext cx="626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atin typeface="Comic Sans MS" pitchFamily="66" charset="0"/>
              </a:rPr>
              <a:t>Антарктида</a:t>
            </a:r>
            <a:endParaRPr lang="ru-RU" sz="54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5305" y="1484784"/>
            <a:ext cx="7488832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Comic Sans MS" pitchFamily="66" charset="0"/>
                <a:cs typeface="Times New Roman" pitchFamily="18" charset="0"/>
              </a:rPr>
              <a:t>17, 13, 1, 15, 6, 20, 1</a:t>
            </a:r>
            <a:endParaRPr lang="ru-RU" sz="4800" b="1" dirty="0">
              <a:latin typeface="Comic Sans MS" pitchFamily="66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99594" y="3077844"/>
          <a:ext cx="7488829" cy="2223363"/>
        </p:xfrm>
        <a:graphic>
          <a:graphicData uri="http://schemas.openxmlformats.org/drawingml/2006/table">
            <a:tbl>
              <a:tblPr/>
              <a:tblGrid>
                <a:gridCol w="1032607"/>
                <a:gridCol w="1068141"/>
                <a:gridCol w="1068141"/>
                <a:gridCol w="1069217"/>
                <a:gridCol w="1068141"/>
                <a:gridCol w="1068141"/>
                <a:gridCol w="1114441"/>
              </a:tblGrid>
              <a:tr h="11136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dirty="0">
                          <a:latin typeface="Comic Sans MS" pitchFamily="66" charset="0"/>
                          <a:ea typeface="Calibri"/>
                          <a:cs typeface="Times New Roman"/>
                        </a:rPr>
                        <a:t>17</a:t>
                      </a:r>
                      <a:endParaRPr lang="ru-RU" sz="3200" dirty="0"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dirty="0">
                          <a:latin typeface="Comic Sans MS" pitchFamily="66" charset="0"/>
                          <a:ea typeface="Calibri"/>
                          <a:cs typeface="Times New Roman"/>
                        </a:rPr>
                        <a:t>13</a:t>
                      </a:r>
                      <a:endParaRPr lang="ru-RU" sz="3200" dirty="0"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dirty="0">
                          <a:latin typeface="Comic Sans MS" pitchFamily="66" charset="0"/>
                          <a:ea typeface="Calibri"/>
                          <a:cs typeface="Times New Roman"/>
                        </a:rPr>
                        <a:t>1</a:t>
                      </a:r>
                      <a:endParaRPr lang="ru-RU" sz="3200" dirty="0"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dirty="0">
                          <a:latin typeface="Comic Sans MS" pitchFamily="66" charset="0"/>
                          <a:ea typeface="Calibri"/>
                          <a:cs typeface="Times New Roman"/>
                        </a:rPr>
                        <a:t>15</a:t>
                      </a:r>
                      <a:endParaRPr lang="ru-RU" sz="3200" dirty="0"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dirty="0">
                          <a:latin typeface="Comic Sans MS" pitchFamily="66" charset="0"/>
                          <a:ea typeface="Calibri"/>
                          <a:cs typeface="Times New Roman"/>
                        </a:rPr>
                        <a:t>6</a:t>
                      </a:r>
                      <a:endParaRPr lang="ru-RU" sz="3200" dirty="0"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dirty="0">
                          <a:latin typeface="Comic Sans MS" pitchFamily="66" charset="0"/>
                          <a:ea typeface="Calibri"/>
                          <a:cs typeface="Times New Roman"/>
                        </a:rPr>
                        <a:t>20</a:t>
                      </a:r>
                      <a:endParaRPr lang="ru-RU" sz="3200" dirty="0"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400" dirty="0">
                          <a:latin typeface="Comic Sans MS" pitchFamily="66" charset="0"/>
                          <a:ea typeface="Calibri"/>
                          <a:cs typeface="Times New Roman"/>
                        </a:rPr>
                        <a:t>1</a:t>
                      </a:r>
                      <a:endParaRPr lang="ru-RU" sz="3200" dirty="0"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9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0" dirty="0" err="1" smtClean="0">
                          <a:latin typeface="Comic Sans MS" pitchFamily="66" charset="0"/>
                          <a:ea typeface="Calibri"/>
                          <a:cs typeface="Times New Roman"/>
                        </a:rPr>
                        <a:t>П</a:t>
                      </a:r>
                      <a:endParaRPr lang="ru-RU" sz="6000" dirty="0"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0" dirty="0" smtClean="0">
                          <a:latin typeface="Comic Sans MS" pitchFamily="66" charset="0"/>
                          <a:ea typeface="Calibri"/>
                          <a:cs typeface="Times New Roman"/>
                        </a:rPr>
                        <a:t>Л</a:t>
                      </a:r>
                      <a:endParaRPr lang="ru-RU" sz="6000" dirty="0"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0" dirty="0" smtClean="0">
                          <a:latin typeface="Comic Sans MS" pitchFamily="66" charset="0"/>
                          <a:ea typeface="Calibri"/>
                          <a:cs typeface="Times New Roman"/>
                        </a:rPr>
                        <a:t>А</a:t>
                      </a:r>
                      <a:endParaRPr lang="ru-RU" sz="6000" dirty="0"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0" dirty="0" smtClean="0">
                          <a:latin typeface="Comic Sans MS" pitchFamily="66" charset="0"/>
                          <a:ea typeface="Calibri"/>
                          <a:cs typeface="Times New Roman"/>
                        </a:rPr>
                        <a:t>Н</a:t>
                      </a:r>
                      <a:endParaRPr lang="ru-RU" sz="6000" dirty="0"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0" dirty="0" smtClean="0">
                          <a:latin typeface="Comic Sans MS" pitchFamily="66" charset="0"/>
                          <a:ea typeface="Calibri"/>
                          <a:cs typeface="Times New Roman"/>
                        </a:rPr>
                        <a:t>Е</a:t>
                      </a:r>
                      <a:endParaRPr lang="ru-RU" sz="6000" dirty="0"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0" dirty="0" smtClean="0">
                          <a:latin typeface="Comic Sans MS" pitchFamily="66" charset="0"/>
                          <a:ea typeface="Calibri"/>
                          <a:cs typeface="Times New Roman"/>
                        </a:rPr>
                        <a:t>Т</a:t>
                      </a:r>
                      <a:endParaRPr lang="ru-RU" sz="6000" dirty="0"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0" dirty="0" smtClean="0">
                          <a:latin typeface="Comic Sans MS" pitchFamily="66" charset="0"/>
                          <a:ea typeface="Calibri"/>
                          <a:cs typeface="Times New Roman"/>
                        </a:rPr>
                        <a:t>А</a:t>
                      </a:r>
                      <a:endParaRPr lang="ru-RU" sz="6000" dirty="0">
                        <a:latin typeface="Comic Sans MS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01143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peratorskij_pingvin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772816"/>
            <a:ext cx="4000500" cy="3019425"/>
          </a:xfrm>
          <a:prstGeom prst="rect">
            <a:avLst/>
          </a:prstGeom>
        </p:spPr>
      </p:pic>
      <p:pic>
        <p:nvPicPr>
          <p:cNvPr id="3" name="Рисунок 2" descr="морж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861048"/>
            <a:ext cx="3670763" cy="2753072"/>
          </a:xfrm>
          <a:prstGeom prst="rect">
            <a:avLst/>
          </a:prstGeom>
        </p:spPr>
      </p:pic>
      <p:pic>
        <p:nvPicPr>
          <p:cNvPr id="4" name="Рисунок 3" descr="белый медведь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124744"/>
            <a:ext cx="3843511" cy="25576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476672"/>
            <a:ext cx="6840760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Comic Sans MS" pitchFamily="66" charset="0"/>
              </a:rPr>
              <a:t>Животные Антарктиды</a:t>
            </a:r>
            <a:endParaRPr lang="ru-RU" sz="4000" b="1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4653136"/>
            <a:ext cx="3096344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Императорские пингвины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0072" y="3429000"/>
            <a:ext cx="2880320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latin typeface="Comic Sans MS" pitchFamily="66" charset="0"/>
              </a:rPr>
              <a:t>Белый медведь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6096" y="6165304"/>
            <a:ext cx="1944216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Морж</a:t>
            </a:r>
            <a:endParaRPr lang="ru-RU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2099" t="19657" r="35206" b="14409"/>
          <a:stretch>
            <a:fillRect/>
          </a:stretch>
        </p:blipFill>
        <p:spPr bwMode="auto">
          <a:xfrm>
            <a:off x="971600" y="-81642"/>
            <a:ext cx="7344816" cy="693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2099" t="19657" r="35206" b="14409"/>
          <a:stretch>
            <a:fillRect/>
          </a:stretch>
        </p:blipFill>
        <p:spPr bwMode="auto">
          <a:xfrm>
            <a:off x="971600" y="-81642"/>
            <a:ext cx="7344816" cy="693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 стрелкой 3"/>
          <p:cNvCxnSpPr/>
          <p:nvPr/>
        </p:nvCxnSpPr>
        <p:spPr>
          <a:xfrm flipV="1">
            <a:off x="4067944" y="1268760"/>
            <a:ext cx="1584176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2099" t="19657" r="35206" b="14409"/>
          <a:stretch>
            <a:fillRect/>
          </a:stretch>
        </p:blipFill>
        <p:spPr bwMode="auto">
          <a:xfrm>
            <a:off x="971600" y="-81642"/>
            <a:ext cx="7344816" cy="693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 стрелкой 3"/>
          <p:cNvCxnSpPr/>
          <p:nvPr/>
        </p:nvCxnSpPr>
        <p:spPr>
          <a:xfrm flipV="1">
            <a:off x="4067944" y="1268760"/>
            <a:ext cx="1584176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3995936" y="2348880"/>
            <a:ext cx="1872208" cy="1008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2099" t="19657" r="35206" b="14409"/>
          <a:stretch>
            <a:fillRect/>
          </a:stretch>
        </p:blipFill>
        <p:spPr bwMode="auto">
          <a:xfrm>
            <a:off x="971600" y="-81642"/>
            <a:ext cx="7344816" cy="693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 стрелкой 3"/>
          <p:cNvCxnSpPr/>
          <p:nvPr/>
        </p:nvCxnSpPr>
        <p:spPr>
          <a:xfrm flipV="1">
            <a:off x="4067944" y="1268760"/>
            <a:ext cx="1584176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3995936" y="2348880"/>
            <a:ext cx="1872208" cy="1008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2339752" y="2780928"/>
            <a:ext cx="216024" cy="18722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2099" t="19657" r="35206" b="14409"/>
          <a:stretch>
            <a:fillRect/>
          </a:stretch>
        </p:blipFill>
        <p:spPr bwMode="auto">
          <a:xfrm>
            <a:off x="971600" y="-81642"/>
            <a:ext cx="7344816" cy="693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 стрелкой 3"/>
          <p:cNvCxnSpPr/>
          <p:nvPr/>
        </p:nvCxnSpPr>
        <p:spPr>
          <a:xfrm flipV="1">
            <a:off x="4067944" y="1268760"/>
            <a:ext cx="1584176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3995936" y="2348880"/>
            <a:ext cx="1872208" cy="1008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2339752" y="2780928"/>
            <a:ext cx="216024" cy="18722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 flipV="1">
            <a:off x="2555776" y="1340768"/>
            <a:ext cx="72008" cy="1800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2099" t="19657" r="35206" b="14409"/>
          <a:stretch>
            <a:fillRect/>
          </a:stretch>
        </p:blipFill>
        <p:spPr bwMode="auto">
          <a:xfrm>
            <a:off x="971600" y="-81642"/>
            <a:ext cx="7344816" cy="693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 стрелкой 3"/>
          <p:cNvCxnSpPr/>
          <p:nvPr/>
        </p:nvCxnSpPr>
        <p:spPr>
          <a:xfrm flipV="1">
            <a:off x="4067944" y="1268760"/>
            <a:ext cx="1584176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3995936" y="2348880"/>
            <a:ext cx="1872208" cy="1008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2339752" y="2780928"/>
            <a:ext cx="216024" cy="18722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 flipV="1">
            <a:off x="2555776" y="1340768"/>
            <a:ext cx="72008" cy="1800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3779912" y="3501008"/>
            <a:ext cx="864096" cy="15841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5542" t="19857" r="33315" b="4426"/>
          <a:stretch>
            <a:fillRect/>
          </a:stretch>
        </p:blipFill>
        <p:spPr bwMode="auto">
          <a:xfrm>
            <a:off x="2123728" y="0"/>
            <a:ext cx="54354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3479" t="14765" r="33315" b="5501"/>
          <a:stretch>
            <a:fillRect/>
          </a:stretch>
        </p:blipFill>
        <p:spPr bwMode="auto">
          <a:xfrm>
            <a:off x="0" y="0"/>
            <a:ext cx="4932040" cy="665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33397" t="13781" r="33397" b="4517"/>
          <a:stretch>
            <a:fillRect/>
          </a:stretch>
        </p:blipFill>
        <p:spPr bwMode="auto">
          <a:xfrm>
            <a:off x="4823520" y="0"/>
            <a:ext cx="4320480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ÐÐ°ÑÑÐ¸Ð½ÐºÐ¸ Ð¿Ð¾ Ð·Ð°Ð¿ÑÐ¾ÑÑ Ð·ÐµÐ»ÐµÐ½ÑÐ¹ ÐºÑÑÐ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1728192" cy="1728192"/>
          </a:xfrm>
          <a:prstGeom prst="rect">
            <a:avLst/>
          </a:prstGeom>
          <a:noFill/>
        </p:spPr>
      </p:pic>
      <p:pic>
        <p:nvPicPr>
          <p:cNvPr id="3" name="Picture 7" descr="ÐÐ°ÑÑÐ¸Ð½ÐºÐ¸ Ð¿Ð¾ Ð·Ð°Ð¿ÑÐ¾ÑÑ Ð¶ÐµÐ»ÑÑÐ¹ ÐºÑÑÐ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924944"/>
            <a:ext cx="1656184" cy="1584176"/>
          </a:xfrm>
          <a:prstGeom prst="rect">
            <a:avLst/>
          </a:prstGeom>
          <a:noFill/>
        </p:spPr>
      </p:pic>
      <p:pic>
        <p:nvPicPr>
          <p:cNvPr id="4" name="Picture 9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653136"/>
            <a:ext cx="1944216" cy="194421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43808" y="1412776"/>
            <a:ext cx="54726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+mj-lt"/>
                <a:cs typeface="Times New Roman" pitchFamily="18" charset="0"/>
              </a:rPr>
              <a:t>- Если вы узнали что-то новое и активно работали на уроке</a:t>
            </a:r>
            <a:endParaRPr lang="ru-RU" sz="2800" dirty="0">
              <a:latin typeface="+mj-lt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3212976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+mj-lt"/>
                <a:cs typeface="Times New Roman" pitchFamily="18" charset="0"/>
              </a:rPr>
              <a:t>- Если вы узнали что-то новое и активно работали на уроке</a:t>
            </a:r>
            <a:endParaRPr lang="ru-RU" sz="2800" dirty="0">
              <a:latin typeface="+mj-lt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5157192"/>
            <a:ext cx="5040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+mj-lt"/>
                <a:cs typeface="Times New Roman" pitchFamily="18" charset="0"/>
              </a:rPr>
              <a:t>- Если вы узнали что-то новое и активно работали на уроке</a:t>
            </a:r>
            <a:endParaRPr lang="ru-RU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ÐÐ°ÑÑÐ¸Ð½ÐºÐ¸ Ð¿Ð¾ Ð·Ð°Ð¿ÑÐ¾ÑÑ ÐÐ£Ð¢ÐÐ¨ÐÐ¡Ð¢ÐÐÐ ÐÐ Ð¿Ð»Ð°Ð½ÐµÑ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852936"/>
            <a:ext cx="4572000" cy="34290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1520" y="1340768"/>
            <a:ext cx="8712968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atin typeface="Comic Sans MS" pitchFamily="66" charset="0"/>
                <a:cs typeface="Times New Roman" pitchFamily="18" charset="0"/>
              </a:rPr>
              <a:t>Путешествие по планете</a:t>
            </a:r>
            <a:endParaRPr lang="ru-RU" sz="5400" dirty="0">
              <a:latin typeface="Comic Sans MS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ÐÐ°ÑÑÐ¸Ð½ÐºÐ¸ Ð¿Ð¾ Ð·Ð°Ð¿ÑÐ¾ÑÑ Ð´Ð»Ñ Ð´Ð¾Ð¼Ð°ÑÐ½ÐµÐ³Ð¾ Ð·Ð°Ð´Ð°Ð½Ð¸Ñ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8777" y="3882777"/>
            <a:ext cx="2975223" cy="297522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07704" y="2897649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Comic Sans MS" pitchFamily="66" charset="0"/>
              </a:rPr>
              <a:t>С. 114-115 (читать</a:t>
            </a:r>
            <a:r>
              <a:rPr lang="ru-RU" sz="4400" dirty="0" smtClean="0">
                <a:latin typeface="Comic Sans MS" pitchFamily="66" charset="0"/>
              </a:rPr>
              <a:t>)</a:t>
            </a:r>
            <a:endParaRPr lang="ru-RU" sz="4400" dirty="0" smtClean="0">
              <a:latin typeface="Comic Sans MS" pitchFamily="66" charset="0"/>
            </a:endParaRPr>
          </a:p>
        </p:txBody>
      </p:sp>
      <p:sp>
        <p:nvSpPr>
          <p:cNvPr id="2050" name="AutoShape 2" descr="ÐÐ°ÑÑÐ¸Ð½ÐºÐ¸ Ð¿Ð¾ Ð·Ð°Ð¿ÑÐ¾ÑÑ Ð´Ð»Ñ Ð´Ð¾Ð¼Ð°ÑÐ½ÐµÐ³Ð¾ Ð·Ð°Ð´Ð°Ð½Ð¸Ñ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ÐÐ°ÑÑÐ¸Ð½ÐºÐ¸ Ð¿Ð¾ Ð·Ð°Ð¿ÑÐ¾ÑÑ Ð´Ð»Ñ Ð´Ð¾Ð¼Ð°ÑÐ½ÐµÐ³Ð¾ Ð·Ð°Ð´Ð°Ð½Ð¸Ñ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ÐÐ°ÑÑÐ¸Ð½ÐºÐ¸ Ð¿Ð¾ Ð·Ð°Ð¿ÑÐ¾ÑÑ Ð´Ð»Ñ Ð´Ð¾Ð¼Ð°ÑÐ½ÐµÐ³Ð¾ Ð·Ð°Ð´Ð°Ð½Ð¸Ñ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48680"/>
            <a:ext cx="8300694" cy="1944216"/>
          </a:xfrm>
          <a:prstGeom prst="rect">
            <a:avLst/>
          </a:prstGeom>
          <a:noFill/>
        </p:spPr>
      </p:pic>
      <p:pic>
        <p:nvPicPr>
          <p:cNvPr id="2056" name="Picture 8" descr="ÐÐ°ÑÑÐ¸Ð½ÐºÐ¸ Ð¿Ð¾ Ð·Ð°Ð¿ÑÐ¾ÑÑ Ð´Ð»Ñ Ð´Ð¾Ð¼Ð°ÑÐ½ÐµÐ³Ð¾ Ð·Ð°Ð´Ð°Ð½Ð¸Ñ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293096"/>
            <a:ext cx="2408232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Ð°ÑÑÐ¸Ð½ÐºÐ¸ Ð¿Ð¾ Ð·Ð°Ð¿ÑÐ¾ÑÑ ÑÐ¾Ð»Ð½ÑÑÐºÐ¾ Ð¼Ð°ÑÐµÑ ÑÑÐºÐ¾Ð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476672"/>
            <a:ext cx="4680520" cy="456547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59632" y="5445224"/>
            <a:ext cx="6624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atin typeface="+mj-lt"/>
                <a:cs typeface="Times New Roman" pitchFamily="18" charset="0"/>
              </a:rPr>
              <a:t>До свидания!</a:t>
            </a:r>
            <a:endParaRPr lang="ru-RU" sz="4800" b="1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ÐÐ°ÑÑÐ¸Ð½ÐºÐ¸ Ð¿Ð¾ Ð·Ð°Ð¿ÑÐ¾ÑÑ ÐºÐ°ÑÑÐ° Ð¿Ð¾Ð»ÑÑÐ°ÑÐ¸Ñ"/>
          <p:cNvPicPr>
            <a:picLocks noChangeAspect="1" noChangeArrowheads="1"/>
          </p:cNvPicPr>
          <p:nvPr/>
        </p:nvPicPr>
        <p:blipFill>
          <a:blip r:embed="rId2" cstate="print"/>
          <a:srcRect t="3801" r="1487" b="69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836712"/>
            <a:ext cx="871296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rgbClr val="FF0000"/>
                </a:solidFill>
                <a:latin typeface="Comic Sans MS" pitchFamily="66" charset="0"/>
              </a:rPr>
              <a:t>Океаны</a:t>
            </a:r>
            <a:r>
              <a:rPr lang="ru-RU" sz="7200" dirty="0" smtClean="0">
                <a:latin typeface="Comic Sans MS" pitchFamily="66" charset="0"/>
              </a:rPr>
              <a:t> </a:t>
            </a:r>
          </a:p>
          <a:p>
            <a:pPr algn="ctr"/>
            <a:r>
              <a:rPr lang="ru-RU" sz="8800" dirty="0" smtClean="0">
                <a:latin typeface="Comic Sans MS" pitchFamily="66" charset="0"/>
              </a:rPr>
              <a:t>– это огромные водные пространства</a:t>
            </a:r>
            <a:endParaRPr lang="ru-RU" sz="8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ихй океа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тланти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1124744"/>
            <a:ext cx="720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atin typeface="Comic Sans MS" pitchFamily="66" charset="0"/>
                <a:cs typeface="Times New Roman" pitchFamily="18" charset="0"/>
              </a:rPr>
              <a:t>Атлантический океан</a:t>
            </a:r>
            <a:endParaRPr lang="ru-RU" sz="6000" b="1" dirty="0">
              <a:latin typeface="Comic Sans MS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ндийский океа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556792"/>
            <a:ext cx="63367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atin typeface="Comic Sans MS" pitchFamily="66" charset="0"/>
                <a:cs typeface="Times New Roman" pitchFamily="18" charset="0"/>
              </a:rPr>
              <a:t>Индийский океан</a:t>
            </a:r>
            <a:endParaRPr lang="ru-RU" sz="6000" b="1" dirty="0">
              <a:latin typeface="Comic Sans MS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341</TotalTime>
  <Words>183</Words>
  <Application>Microsoft Office PowerPoint</Application>
  <PresentationFormat>Экран (4:3)</PresentationFormat>
  <Paragraphs>77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42</cp:revision>
  <dcterms:created xsi:type="dcterms:W3CDTF">2018-05-02T16:45:56Z</dcterms:created>
  <dcterms:modified xsi:type="dcterms:W3CDTF">2020-05-16T17:49:21Z</dcterms:modified>
</cp:coreProperties>
</file>