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4" r:id="rId6"/>
    <p:sldId id="276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60" r:id="rId15"/>
    <p:sldId id="293" r:id="rId16"/>
    <p:sldId id="261" r:id="rId17"/>
    <p:sldId id="294" r:id="rId18"/>
    <p:sldId id="295" r:id="rId19"/>
    <p:sldId id="296" r:id="rId20"/>
    <p:sldId id="297" r:id="rId21"/>
    <p:sldId id="307" r:id="rId22"/>
    <p:sldId id="302" r:id="rId23"/>
    <p:sldId id="303" r:id="rId24"/>
    <p:sldId id="265" r:id="rId25"/>
    <p:sldId id="266" r:id="rId26"/>
    <p:sldId id="309" r:id="rId27"/>
    <p:sldId id="268" r:id="rId28"/>
    <p:sldId id="305" r:id="rId29"/>
    <p:sldId id="30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1075" y="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D222F35-1D27-4460-B233-DEA9C994ED0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D0948C-C273-4B54-A33A-1C488A91219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77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2F35-1D27-4460-B233-DEA9C994ED0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948C-C273-4B54-A33A-1C488A912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2F35-1D27-4460-B233-DEA9C994ED0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948C-C273-4B54-A33A-1C488A912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9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2F35-1D27-4460-B233-DEA9C994ED0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948C-C273-4B54-A33A-1C488A912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D222F35-1D27-4460-B233-DEA9C994ED0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9D0948C-C273-4B54-A33A-1C488A91219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82710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2F35-1D27-4460-B233-DEA9C994ED0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948C-C273-4B54-A33A-1C488A912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2F35-1D27-4460-B233-DEA9C994ED0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948C-C273-4B54-A33A-1C488A912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2F35-1D27-4460-B233-DEA9C994ED0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948C-C273-4B54-A33A-1C488A912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2F35-1D27-4460-B233-DEA9C994ED0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948C-C273-4B54-A33A-1C488A912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3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AD222F35-1D27-4460-B233-DEA9C994ED0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9D0948C-C273-4B54-A33A-1C488A9121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307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AD222F35-1D27-4460-B233-DEA9C994ED0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B9D0948C-C273-4B54-A33A-1C488A91219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84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D222F35-1D27-4460-B233-DEA9C994ED0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9D0948C-C273-4B54-A33A-1C488A91219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337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7442" y="1230365"/>
            <a:ext cx="5282026" cy="3765842"/>
          </a:xfrm>
        </p:spPr>
        <p:txBody>
          <a:bodyPr/>
          <a:lstStyle/>
          <a:p>
            <a:r>
              <a:rPr lang="ru-RU" sz="3200" dirty="0" smtClean="0"/>
              <a:t>Географическая викторина «Последний Герой!»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0966" y="4996207"/>
            <a:ext cx="6034030" cy="74227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ttp://bodrov.net/_ph/24/2/821486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68" y="131974"/>
            <a:ext cx="1576063" cy="1529859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44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176643"/>
            <a:ext cx="7633742" cy="1492132"/>
          </a:xfrm>
        </p:spPr>
        <p:txBody>
          <a:bodyPr/>
          <a:lstStyle/>
          <a:p>
            <a:pPr algn="ctr"/>
            <a:r>
              <a:rPr lang="ru-RU" dirty="0" smtClean="0"/>
              <a:t>Вопрос 7: </a:t>
            </a:r>
            <a:r>
              <a:rPr lang="ru-RU" dirty="0"/>
              <a:t>Древнейшие горы на планете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Картинки по запросу горы мира на кар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1" y="1531154"/>
            <a:ext cx="7788796" cy="5103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938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137288"/>
            <a:ext cx="7633742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 8: </a:t>
            </a:r>
            <a:r>
              <a:rPr lang="ru-RU" dirty="0"/>
              <a:t>В каком городе России находится самое глубокое в мире метро?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Картинки по запросу метро 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31" y="2138427"/>
            <a:ext cx="6820261" cy="4539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18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156142"/>
            <a:ext cx="7633742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 9: Какой регион мира является родиной трех мировых религий?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Картинки по запросу религии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247" y="2154026"/>
            <a:ext cx="4223080" cy="4058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1408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156141"/>
            <a:ext cx="7633742" cy="14921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Вопрос 10: </a:t>
            </a:r>
            <a:r>
              <a:rPr lang="ru-RU" sz="4000" dirty="0"/>
              <a:t>Страна, занимающая первое место в мире по сбору чая?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758" y="1956064"/>
            <a:ext cx="7633742" cy="3593591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956063"/>
            <a:ext cx="7139298" cy="4743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845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558" y="68060"/>
            <a:ext cx="7862342" cy="261799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Первый Этап закончен!</a:t>
            </a:r>
            <a:br>
              <a:rPr lang="ru-RU" sz="3600" dirty="0" smtClean="0"/>
            </a:br>
            <a:r>
              <a:rPr lang="ru-RU" sz="3600" dirty="0" smtClean="0"/>
              <a:t>Давайте подведем итоги! Кто на сколько шагов продвинулся по карте острова?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Картинки по запросу настольные иг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5" y="2162177"/>
            <a:ext cx="7871867" cy="4430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303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185" y="127861"/>
            <a:ext cx="7633742" cy="1492132"/>
          </a:xfrm>
        </p:spPr>
        <p:txBody>
          <a:bodyPr/>
          <a:lstStyle/>
          <a:p>
            <a:pPr algn="ctr"/>
            <a:r>
              <a:rPr lang="ru-RU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ВТОРОЙ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741" y="873928"/>
            <a:ext cx="8283609" cy="181212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Этот этап состоит из 5 вопросов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 каждый правильный ответ на этом этапе команды получают по 3 очка.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Максимальное количество очков – 15.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 данном этапе к каждому вопросу будут прилагаться варианты ответов. </a:t>
            </a:r>
          </a:p>
        </p:txBody>
      </p:sp>
      <p:pic>
        <p:nvPicPr>
          <p:cNvPr id="3481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20" y="2619375"/>
            <a:ext cx="6475430" cy="3984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344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109008"/>
            <a:ext cx="7931865" cy="151240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ВОПРОС 1: </a:t>
            </a:r>
            <a:r>
              <a:rPr lang="ru-RU" sz="4000" b="1" cap="none" spc="0" dirty="0">
                <a:ln w="38100"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Как вы думаете, что описано </a:t>
            </a:r>
            <a:r>
              <a:rPr lang="ru-RU" sz="4000" b="1" cap="none" spc="0" dirty="0" err="1">
                <a:ln w="38100"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М.Ф</a:t>
            </a:r>
            <a:r>
              <a:rPr lang="ru-RU" sz="4000" b="1" cap="none" spc="0" dirty="0">
                <a:ln w="38100"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. Магелланом в следующем отрывке из его книги?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758" y="2286002"/>
            <a:ext cx="7931865" cy="3681165"/>
          </a:xfrm>
        </p:spPr>
        <p:txBody>
          <a:bodyPr>
            <a:normAutofit/>
          </a:bodyPr>
          <a:lstStyle/>
          <a:p>
            <a:pPr algn="r"/>
            <a:r>
              <a:rPr lang="ru-RU" sz="1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Есть река в океане: она не высыхает во время сильных засух и не разливается во время самого большого половодья. Берегами и руслом ее служат слои холодной воды, между которыми быстро струятся ее теплые синие воды. Нигде на земном шаре нет столь величественного потока. Он быстрее Амазонки, стремительнее Миссисипи, и масса обеих этих рек, взятых вместе, не составит тысячной доли объема воды, который несет он.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3" y="3716113"/>
            <a:ext cx="2490242" cy="3050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0" name="Picture 2" descr="Картинки по запросу магелл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1" y="4036724"/>
            <a:ext cx="3892550" cy="2595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442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32" y="85725"/>
            <a:ext cx="8176667" cy="2552700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ВОПРОС 2: </a:t>
            </a:r>
            <a:r>
              <a:rPr lang="ru-RU" sz="2800" b="1" cap="none" spc="0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На гербе какой страны изображен корабль с поднятыми парусами, символизирующий плавание Колумба, и рог изобилия, из которого сыплются зерна кофе, символизирующие главный экспортный товар наряду с изумрудами, по экспорту которых она занимает первое место в мире?</a:t>
            </a:r>
            <a:endParaRPr lang="ru-RU" sz="1600" b="1" cap="none" spc="0" dirty="0">
              <a:ln>
                <a:solidFill>
                  <a:sysClr val="windowText" lastClr="000000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758" y="3105150"/>
            <a:ext cx="7557542" cy="27744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8" y="3105150"/>
            <a:ext cx="3195092" cy="3596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5" y="3328387"/>
            <a:ext cx="2724150" cy="3017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929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482" y="0"/>
            <a:ext cx="8214767" cy="2895600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ВОПРОС 3: </a:t>
            </a:r>
            <a:r>
              <a:rPr lang="ru-RU" sz="3200" b="1" cap="none" spc="0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История какого государства началась с того, что 11 английских судов, проплыв 8 месяцев и 1 неделю, в январе 1788 г. высадили на берег 756 арестантов, а также солдат охраны, тогда же был поднят британский флаг?</a:t>
            </a:r>
            <a:endParaRPr lang="ru-RU" sz="1600" b="1" cap="none" spc="0" dirty="0">
              <a:ln>
                <a:solidFill>
                  <a:sysClr val="windowText" lastClr="000000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33" y="2757487"/>
            <a:ext cx="3503904" cy="3890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8" name="Picture 2" descr="Картинки по запросу австрал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39" y="2895600"/>
            <a:ext cx="4367961" cy="2183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6473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333" y="0"/>
            <a:ext cx="8376692" cy="2895600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ВОПРОС 4:  </a:t>
            </a:r>
            <a:r>
              <a:rPr lang="ru-RU" sz="3600" b="1" cap="none" spc="0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Какая страна, ставшая в </a:t>
            </a:r>
            <a:r>
              <a:rPr lang="ru-RU" sz="3600" b="1" cap="none" spc="0" dirty="0" err="1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XVI</a:t>
            </a:r>
            <a:r>
              <a:rPr lang="ru-RU" sz="3600" b="1" cap="none" spc="0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 в. первой в мире буржуазной республикой, в настоящее время является конституционной монархией? Эта страна известна также как Голландия.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552700"/>
            <a:ext cx="3676650" cy="4208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6" name="Picture 2" descr="Картинки по запросу нидерлан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08" y="2781300"/>
            <a:ext cx="4196308" cy="2801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1411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022" y="213943"/>
            <a:ext cx="8265694" cy="1578762"/>
          </a:xfrm>
        </p:spPr>
        <p:txBody>
          <a:bodyPr>
            <a:noAutofit/>
          </a:bodyPr>
          <a:lstStyle/>
          <a:p>
            <a:pPr algn="ctr"/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ВИКТОРИНЫ</a:t>
            </a:r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655" y="1362546"/>
            <a:ext cx="7799889" cy="400130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1. Участники делятся на 3 команды;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2. Каждая команда выбирает себе название и получает бланк с картой необитаемого острова;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3. Викторина состоит из трех этапов, с повышением уровня сложности;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4. В случае, если по истечении трех этапов ни одна команда с острова выбраться не успела, будут задействованы дополнительные вопросы;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5. Ответ на каждый вопрос викторины приносит правильно ответившей команде определенное количество очков, позволяющих совершить определенное количество шагов по карте острова;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6. Команда выбривавшаяся с острова первой – побеждает. 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9095" y="5582653"/>
            <a:ext cx="7243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УДАЧИ!!!</a:t>
            </a:r>
            <a:endParaRPr lang="ru-RU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6948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0"/>
            <a:ext cx="8410575" cy="1962150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ВОПРОС 5: </a:t>
            </a:r>
            <a:r>
              <a:rPr lang="ru-RU" sz="3200" b="1" cap="none" spc="0" dirty="0">
                <a:ln w="38100"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Какая страна осуществила наибольшее количество ядерных испытаний? Ею был проведен первый в мире ядерный взрыв в 1945 году и первый подводный и надводный ядерный взрыв в 1946 году.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58" y="2781299"/>
            <a:ext cx="3537992" cy="4006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8" name="Picture 2" descr="Картинки по запросу сша ядерные испыт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83" y="2774440"/>
            <a:ext cx="4138918" cy="3105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782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558" y="68060"/>
            <a:ext cx="7862342" cy="261799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Второй Этап закончен!</a:t>
            </a:r>
            <a:br>
              <a:rPr lang="ru-RU" sz="3600" dirty="0" smtClean="0"/>
            </a:br>
            <a:r>
              <a:rPr lang="ru-RU" sz="3600" dirty="0" smtClean="0"/>
              <a:t>Давайте подведем итоги! Кто на сколько шагов продвинулся по карте острова?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Картинки по запросу настольные иг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5" y="2162177"/>
            <a:ext cx="7871867" cy="4430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368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185" y="127861"/>
            <a:ext cx="7633742" cy="1492132"/>
          </a:xfrm>
        </p:spPr>
        <p:txBody>
          <a:bodyPr/>
          <a:lstStyle/>
          <a:p>
            <a:pPr algn="ctr"/>
            <a:r>
              <a:rPr lang="ru-RU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ТРЕТИЙ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402" y="873927"/>
            <a:ext cx="8267307" cy="202010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Этот этап состоит из 3 вопросов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 каждый правильный ответ на этом этапе команды получают по 10 очков.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Максимальное количество очков – 30.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 данной этапе участникам предстоит определить страну по краткому описанию.</a:t>
            </a:r>
          </a:p>
        </p:txBody>
      </p:sp>
      <p:pic>
        <p:nvPicPr>
          <p:cNvPr id="3584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817428"/>
            <a:ext cx="619125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758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108" y="0"/>
            <a:ext cx="8205242" cy="16954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Вопрос 1: </a:t>
            </a:r>
            <a:r>
              <a:rPr lang="ru-RU" sz="3200" dirty="0"/>
              <a:t>Многонациональная страна Южной Азии. Полуостровное государство, относится к числу развивающихся; по территории занимает седьмое место в мире. Мировой лидер по запасам радиоактивного сырья: урана и тория. Типично аграрная страна и вместе с тем — мировой лидер в электронной промышленности и в информационных технологиях: по числу специалистов в области компьютерного программирования занимает второе место после США.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6583" y="5991225"/>
            <a:ext cx="5738267" cy="1169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85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19050"/>
            <a:ext cx="8277225" cy="166687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ВОПРОС 2: </a:t>
            </a:r>
            <a:r>
              <a:rPr lang="ru-RU" sz="3600" dirty="0"/>
              <a:t>Унитарная парламентская монархия. Государство — крупнейший поставщик на мировом рынке наукоемкой продукции, почти полностью базируется на собственных энергоресурсах. Занимает первое место в Европе (без России) по запасам первичных источников энергии и третье место в Европе (без СНГ) по запасам каменного угля; 9/10 грузоперевозок приходится на морской транспорт.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758" y="2286002"/>
            <a:ext cx="7938542" cy="36766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5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153785"/>
            <a:ext cx="7633742" cy="14921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Вопрос 3: </a:t>
            </a:r>
            <a:r>
              <a:rPr lang="ru-RU" sz="2800" dirty="0"/>
              <a:t>Страна расположена в центре Европы. Она граничит с девятью государствами, и природными границами ее являются два отрезка береговой линии на севере, река Рейн на юго-западе и Баварские Альпы на юго-востоке. Это плодородная земля с широкими могучими реками и густыми лесами. Благодаря богатым природным ресурсам, она стала одной из самых высокоразвитых промышленных стран в мире. Ее народ оказал огромное влияние на культуру Западной Европы, особенно на музыку, литературу и архитектуру, а ученые сделали множество важных открытий в области химии, физики и медицины.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758" y="5705475"/>
            <a:ext cx="5776367" cy="17411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78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558" y="68060"/>
            <a:ext cx="7862342" cy="261799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Третий Этап закончен!</a:t>
            </a:r>
            <a:br>
              <a:rPr lang="ru-RU" sz="3600" dirty="0" smtClean="0"/>
            </a:br>
            <a:r>
              <a:rPr lang="ru-RU" sz="3600" dirty="0" smtClean="0"/>
              <a:t>Давайте подведем итоги! Кто на сколько шагов продвинулся по карте острова?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Картинки по запросу настольные иг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5" y="2162177"/>
            <a:ext cx="7871867" cy="4430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1396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182360"/>
            <a:ext cx="7633742" cy="149213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ДОПОЛНИТЕЛЬНЫЕ Вопросы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883" y="852226"/>
            <a:ext cx="8052842" cy="25481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1. Выделите ответ, в котором верно указаны три крупнейшие по численности населения страны мира:</a:t>
            </a:r>
          </a:p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а) Россия, Китай, США;     в)  Китай, Индия, США;</a:t>
            </a:r>
          </a:p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б)  Индия, Россия, ФРГ;     г)  Китай, Бразилия, Канада.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5883" y="3571875"/>
            <a:ext cx="8052841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Arial Black" panose="020B0A04020102020204" pitchFamily="34" charset="0"/>
              </a:rPr>
              <a:t>2</a:t>
            </a:r>
            <a:r>
              <a:rPr lang="ru-RU" b="1" u="sng" dirty="0" smtClean="0">
                <a:latin typeface="Arial Black" panose="020B0A04020102020204" pitchFamily="34" charset="0"/>
              </a:rPr>
              <a:t>. </a:t>
            </a:r>
            <a:r>
              <a:rPr lang="ru-RU" b="1" u="sng" dirty="0">
                <a:latin typeface="Arial Black" panose="020B0A04020102020204" pitchFamily="34" charset="0"/>
              </a:rPr>
              <a:t>Какая из стран не входит в «большую восьмерку»?</a:t>
            </a:r>
            <a:endParaRPr lang="ru-RU" u="sng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              а)    США;                           в)    Канада;</a:t>
            </a:r>
          </a:p>
          <a:p>
            <a:r>
              <a:rPr lang="ru-RU" dirty="0">
                <a:latin typeface="Arial Black" panose="020B0A04020102020204" pitchFamily="34" charset="0"/>
              </a:rPr>
              <a:t>              б)    Бразилия;                    г)    Италия.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5883" y="5029200"/>
            <a:ext cx="805284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  </a:t>
            </a:r>
            <a:r>
              <a:rPr lang="ru-RU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3. Назовите </a:t>
            </a:r>
            <a:r>
              <a:rPr lang="ru-RU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столицу Канады: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                  а)  Монреаль;              в) Торонто;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                     б)  Оттава;                   г) Виннипег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08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182360"/>
            <a:ext cx="7633742" cy="149213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ДОПОЛНИТЕЛЬНЫЕ Вопросы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883" y="852226"/>
            <a:ext cx="8052842" cy="25481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4. Главной </a:t>
            </a:r>
            <a:r>
              <a:rPr lang="ru-RU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«горячей точкой» мира является</a:t>
            </a:r>
            <a:r>
              <a:rPr lang="ru-RU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      а)    Европа;          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)    Ближний Восток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;</a:t>
            </a:r>
          </a:p>
          <a:p>
            <a:pPr marL="0" indent="0" algn="ctr">
              <a:buNone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             б)    Южная Америка;         г)     Австралия.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5883" y="3476148"/>
            <a:ext cx="805284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Arial Black" panose="020B0A04020102020204" pitchFamily="34" charset="0"/>
              </a:rPr>
              <a:t>5. Какой </a:t>
            </a:r>
            <a:r>
              <a:rPr lang="ru-RU" u="sng" dirty="0">
                <a:latin typeface="Arial Black" panose="020B0A04020102020204" pitchFamily="34" charset="0"/>
              </a:rPr>
              <a:t>регион занимает первое место по развитию туризма?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              а)  Западная Европа;           в) Австралия;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              б) Северная Америка;         г) Латинская Америка.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5883" y="5029200"/>
            <a:ext cx="805284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  </a:t>
            </a:r>
            <a:r>
              <a:rPr lang="ru-RU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6. </a:t>
            </a:r>
            <a:r>
              <a:rPr lang="ru-RU" b="1" dirty="0">
                <a:latin typeface="Arial Black" panose="020B0A04020102020204" pitchFamily="34" charset="0"/>
              </a:rPr>
              <a:t>Установите соответствие между страной и её столицей: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                   1. Мексика                      А) София</a:t>
            </a:r>
          </a:p>
          <a:p>
            <a:r>
              <a:rPr lang="ru-RU" dirty="0">
                <a:latin typeface="Arial Black" panose="020B0A04020102020204" pitchFamily="34" charset="0"/>
              </a:rPr>
              <a:t>                   2. Египет                         Б) Рим</a:t>
            </a:r>
          </a:p>
          <a:p>
            <a:r>
              <a:rPr lang="ru-RU" dirty="0">
                <a:latin typeface="Arial Black" panose="020B0A04020102020204" pitchFamily="34" charset="0"/>
              </a:rPr>
              <a:t>                   3. Италия                        В) Мехико</a:t>
            </a:r>
          </a:p>
          <a:p>
            <a:r>
              <a:rPr lang="ru-RU" dirty="0">
                <a:latin typeface="Arial Black" panose="020B0A04020102020204" pitchFamily="34" charset="0"/>
              </a:rPr>
              <a:t>                   4. Болгария                     Г) Каир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12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333" y="0"/>
            <a:ext cx="7633742" cy="149213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ДОПОЛНИТЕЛЬНЫЕ Вопросы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883" y="606522"/>
            <a:ext cx="7976642" cy="16242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7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7. </a:t>
            </a:r>
            <a:r>
              <a:rPr lang="ru-RU" sz="1700" b="1" u="sng" dirty="0">
                <a:latin typeface="Arial Black" panose="020B0A04020102020204" pitchFamily="34" charset="0"/>
              </a:rPr>
              <a:t>Выделите ответ, в котором верно указаны три крупнейшие по площади  страны мира:</a:t>
            </a:r>
            <a:endParaRPr lang="ru-RU" sz="1700" u="sng" dirty="0">
              <a:latin typeface="Arial Black" panose="020B0A04020102020204" pitchFamily="34" charset="0"/>
            </a:endParaRPr>
          </a:p>
          <a:p>
            <a:pPr algn="ctr"/>
            <a:r>
              <a:rPr lang="ru-RU" sz="1700" dirty="0">
                <a:latin typeface="Arial Black" panose="020B0A04020102020204" pitchFamily="34" charset="0"/>
              </a:rPr>
              <a:t>а) Россия, Канада, Китай;     в)  Китай, Индия, США;</a:t>
            </a:r>
          </a:p>
          <a:p>
            <a:pPr algn="ctr"/>
            <a:r>
              <a:rPr lang="ru-RU" sz="1700" dirty="0">
                <a:latin typeface="Arial Black" panose="020B0A04020102020204" pitchFamily="34" charset="0"/>
              </a:rPr>
              <a:t>б)  Индия, Китай, ФРГ;         г)  Австралия, Бразилия, Канада.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5883" y="3476148"/>
            <a:ext cx="805284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Arial Black" panose="020B0A04020102020204" pitchFamily="34" charset="0"/>
              </a:rPr>
              <a:t>9. </a:t>
            </a:r>
            <a:r>
              <a:rPr lang="ru-RU" b="1" u="sng" dirty="0">
                <a:latin typeface="Arial Black" panose="020B0A04020102020204" pitchFamily="34" charset="0"/>
              </a:rPr>
              <a:t>  Какая из стран относится к крупнейшим экспортерам риса?</a:t>
            </a:r>
          </a:p>
          <a:p>
            <a:r>
              <a:rPr lang="ru-RU" b="1" dirty="0">
                <a:latin typeface="Arial Black" panose="020B0A04020102020204" pitchFamily="34" charset="0"/>
              </a:rPr>
              <a:t>         </a:t>
            </a:r>
            <a:r>
              <a:rPr lang="ru-RU" b="1" dirty="0" smtClean="0">
                <a:latin typeface="Arial Black" panose="020B0A04020102020204" pitchFamily="34" charset="0"/>
              </a:rPr>
              <a:t>а</a:t>
            </a:r>
            <a:r>
              <a:rPr lang="ru-RU" b="1" dirty="0">
                <a:latin typeface="Arial Black" panose="020B0A04020102020204" pitchFamily="34" charset="0"/>
              </a:rPr>
              <a:t>) Франция;                  в) Канада;</a:t>
            </a:r>
          </a:p>
          <a:p>
            <a:r>
              <a:rPr lang="ru-RU" b="1" dirty="0">
                <a:latin typeface="Arial Black" panose="020B0A04020102020204" pitchFamily="34" charset="0"/>
              </a:rPr>
              <a:t>         </a:t>
            </a:r>
            <a:r>
              <a:rPr lang="ru-RU" b="1" dirty="0" smtClean="0">
                <a:latin typeface="Arial Black" panose="020B0A04020102020204" pitchFamily="34" charset="0"/>
              </a:rPr>
              <a:t>б</a:t>
            </a:r>
            <a:r>
              <a:rPr lang="ru-RU" b="1" dirty="0">
                <a:latin typeface="Arial Black" panose="020B0A04020102020204" pitchFamily="34" charset="0"/>
              </a:rPr>
              <a:t>) Китай;                      г) все три страны.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5883" y="5029200"/>
            <a:ext cx="805284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 </a:t>
            </a:r>
            <a:r>
              <a:rPr lang="ru-RU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10.</a:t>
            </a:r>
            <a:r>
              <a:rPr lang="ru-RU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 </a:t>
            </a:r>
            <a:r>
              <a:rPr lang="ru-RU" b="1" u="sng" dirty="0">
                <a:latin typeface="Arial Black" panose="020B0A04020102020204" pitchFamily="34" charset="0"/>
              </a:rPr>
              <a:t>Установите соответствие между страной и её столицей:</a:t>
            </a:r>
            <a:endParaRPr lang="ru-RU" u="sng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                   1.  Япония                        А) Мадрид</a:t>
            </a:r>
          </a:p>
          <a:p>
            <a:r>
              <a:rPr lang="ru-RU" dirty="0">
                <a:latin typeface="Arial Black" panose="020B0A04020102020204" pitchFamily="34" charset="0"/>
              </a:rPr>
              <a:t>                   2.  Польша                       Б) Афины</a:t>
            </a:r>
          </a:p>
          <a:p>
            <a:r>
              <a:rPr lang="ru-RU" dirty="0">
                <a:latin typeface="Arial Black" panose="020B0A04020102020204" pitchFamily="34" charset="0"/>
              </a:rPr>
              <a:t>                   3.  Испания                      В) Варшава</a:t>
            </a:r>
          </a:p>
          <a:p>
            <a:r>
              <a:rPr lang="ru-RU" dirty="0">
                <a:latin typeface="Arial Black" panose="020B0A04020102020204" pitchFamily="34" charset="0"/>
              </a:rPr>
              <a:t>                   4.  Греция                         Г) Токио</a:t>
            </a:r>
          </a:p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95882" y="2019300"/>
            <a:ext cx="8052841" cy="14568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8. </a:t>
            </a:r>
            <a:r>
              <a:rPr lang="ru-RU" b="1" u="sng" dirty="0">
                <a:latin typeface="Arial Black" panose="020B0A04020102020204" pitchFamily="34" charset="0"/>
              </a:rPr>
              <a:t>Укажите государство монархию:</a:t>
            </a:r>
            <a:endParaRPr lang="ru-RU" u="sng" dirty="0"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        а)    Россия;                       в)    Польша;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              б)    Франция;                    г)    Великобритания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90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185" y="127861"/>
            <a:ext cx="7633742" cy="1492132"/>
          </a:xfrm>
        </p:spPr>
        <p:txBody>
          <a:bodyPr/>
          <a:lstStyle/>
          <a:p>
            <a:pPr algn="ctr"/>
            <a:r>
              <a:rPr lang="ru-RU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ПЕРВЫЙ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741" y="873928"/>
            <a:ext cx="8274084" cy="118347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Этот этап состоит из 10 вопросов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 каждый правильный ответ на этом этапе команды получают по 2 очка.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Максимальное количество очков – 20.</a:t>
            </a:r>
          </a:p>
        </p:txBody>
      </p:sp>
      <p:pic>
        <p:nvPicPr>
          <p:cNvPr id="33796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46" y="1962150"/>
            <a:ext cx="7674206" cy="4722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901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934" y="136355"/>
            <a:ext cx="8484124" cy="172708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Вопрос 1: Сколько стран на политической карте мира?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карта мира необыч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91" y="1554005"/>
            <a:ext cx="7844476" cy="478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55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109007"/>
            <a:ext cx="7633742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 2: </a:t>
            </a:r>
            <a:r>
              <a:rPr lang="ru-RU" dirty="0"/>
              <a:t>Страна с самым большим количеством озёр?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Картинки по запросу озера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04" y="2372183"/>
            <a:ext cx="6191250" cy="3867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1417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344" y="141402"/>
            <a:ext cx="7633742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 3: </a:t>
            </a:r>
            <a:r>
              <a:rPr lang="ru-RU" dirty="0"/>
              <a:t> Самый густонаселённый город мира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Картинки по запросу население ми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90" y="2105811"/>
            <a:ext cx="6951477" cy="454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174995"/>
            <a:ext cx="7633742" cy="14921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Вопрос 4: </a:t>
            </a:r>
            <a:r>
              <a:rPr lang="ru-RU" sz="4000" dirty="0"/>
              <a:t>Самый малонаселённый город в </a:t>
            </a:r>
            <a:r>
              <a:rPr lang="ru-RU" sz="4000" dirty="0" smtClean="0"/>
              <a:t>мире.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Картинки по запросу население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08" y="1939672"/>
            <a:ext cx="66675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6011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240983"/>
            <a:ext cx="7633742" cy="14921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Вопрос 5: </a:t>
            </a:r>
            <a:r>
              <a:rPr lang="ru-RU" sz="4000" dirty="0"/>
              <a:t> Страна, потребляющая больше всего еды на душу населения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артинки по запросу еда народов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6" y="2050493"/>
            <a:ext cx="7659246" cy="4404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7916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165569"/>
            <a:ext cx="7633742" cy="14921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Вопрос 6: </a:t>
            </a:r>
            <a:r>
              <a:rPr lang="ru-RU" sz="4000" dirty="0"/>
              <a:t>Глубочайшее пресноводное </a:t>
            </a:r>
            <a:r>
              <a:rPr lang="ru-RU" sz="4000" dirty="0" smtClean="0"/>
              <a:t>озеро России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Картинки по запросу озера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5" y="1541524"/>
            <a:ext cx="8014647" cy="4586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1792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14626</TotalTime>
  <Words>863</Words>
  <Application>Microsoft Office PowerPoint</Application>
  <PresentationFormat>Экран (4:3)</PresentationFormat>
  <Paragraphs>83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Badge</vt:lpstr>
      <vt:lpstr>Географическая викторина «Последний Герой!»</vt:lpstr>
      <vt:lpstr>ПРАВИЛА ВИКТОРИНЫ</vt:lpstr>
      <vt:lpstr>ЭТАП ПЕРВЫЙ</vt:lpstr>
      <vt:lpstr>Вопрос 1: Сколько стран на политической карте мира?</vt:lpstr>
      <vt:lpstr>Вопрос 2: Страна с самым большим количеством озёр?</vt:lpstr>
      <vt:lpstr>Вопрос 3:  Самый густонаселённый город мира</vt:lpstr>
      <vt:lpstr>Вопрос 4: Самый малонаселённый город в мире.</vt:lpstr>
      <vt:lpstr>Вопрос 5:  Страна, потребляющая больше всего еды на душу населения</vt:lpstr>
      <vt:lpstr>Вопрос 6: Глубочайшее пресноводное озеро России</vt:lpstr>
      <vt:lpstr>Вопрос 7: Древнейшие горы на планете</vt:lpstr>
      <vt:lpstr>Вопрос 8: В каком городе России находится самое глубокое в мире метро?</vt:lpstr>
      <vt:lpstr>Вопрос 9: Какой регион мира является родиной трех мировых религий?</vt:lpstr>
      <vt:lpstr>Вопрос 10: Страна, занимающая первое место в мире по сбору чая? </vt:lpstr>
      <vt:lpstr>Первый Этап закончен! Давайте подведем итоги! Кто на сколько шагов продвинулся по карте острова?</vt:lpstr>
      <vt:lpstr>ЭТАП ВТОРОЙ</vt:lpstr>
      <vt:lpstr>ВОПРОС 1: Как вы думаете, что описано М.Ф. Магелланом в следующем отрывке из его книги?</vt:lpstr>
      <vt:lpstr>ВОПРОС 2: На гербе какой страны изображен корабль с поднятыми парусами, символизирующий плавание Колумба, и рог изобилия, из которого сыплются зерна кофе, символизирующие главный экспортный товар наряду с изумрудами, по экспорту которых она занимает первое место в мире?</vt:lpstr>
      <vt:lpstr>ВОПРОС 3: История какого государства началась с того, что 11 английских судов, проплыв 8 месяцев и 1 неделю, в январе 1788 г. высадили на берег 756 арестантов, а также солдат охраны, тогда же был поднят британский флаг?</vt:lpstr>
      <vt:lpstr>ВОПРОС 4:  Какая страна, ставшая в XVI в. первой в мире буржуазной республикой, в настоящее время является конституционной монархией? Эта страна известна также как Голландия.</vt:lpstr>
      <vt:lpstr>ВОПРОС 5: Какая страна осуществила наибольшее количество ядерных испытаний? Ею был проведен первый в мире ядерный взрыв в 1945 году и первый подводный и надводный ядерный взрыв в 1946 году.</vt:lpstr>
      <vt:lpstr>Второй Этап закончен! Давайте подведем итоги! Кто на сколько шагов продвинулся по карте острова?</vt:lpstr>
      <vt:lpstr>ЭТАП ТРЕТИЙ</vt:lpstr>
      <vt:lpstr>Вопрос 1: Многонациональная страна Южной Азии. Полуостровное государство, относится к числу развивающихся; по территории занимает седьмое место в мире. Мировой лидер по запасам радиоактивного сырья: урана и тория. Типично аграрная страна и вместе с тем — мировой лидер в электронной промышленности и в информационных технологиях: по числу специалистов в области компьютерного программирования занимает второе место после США.</vt:lpstr>
      <vt:lpstr>ВОПРОС 2: Унитарная парламентская монархия. Государство — крупнейший поставщик на мировом рынке наукоемкой продукции, почти полностью базируется на собственных энергоресурсах. Занимает первое место в Европе (без России) по запасам первичных источников энергии и третье место в Европе (без СНГ) по запасам каменного угля; 9/10 грузоперевозок приходится на морской транспорт. </vt:lpstr>
      <vt:lpstr>Вопрос 3: Страна расположена в центре Европы. Она граничит с девятью государствами, и природными границами ее являются два отрезка береговой линии на севере, река Рейн на юго-западе и Баварские Альпы на юго-востоке. Это плодородная земля с широкими могучими реками и густыми лесами. Благодаря богатым природным ресурсам, она стала одной из самых высокоразвитых промышленных стран в мире. Ее народ оказал огромное влияние на культуру Западной Европы, особенно на музыку, литературу и архитектуру, а ученые сделали множество важных открытий в области химии, физики и медицины. </vt:lpstr>
      <vt:lpstr>Третий Этап закончен! Давайте подведем итоги! Кто на сколько шагов продвинулся по карте острова?</vt:lpstr>
      <vt:lpstr>ДОПОЛНИТЕЛЬНЫЕ Вопросы</vt:lpstr>
      <vt:lpstr>ДОПОЛНИТЕЛЬНЫЕ Вопросы</vt:lpstr>
      <vt:lpstr>ДОПОЛНИТЕЛЬНЫЕ Вопросы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Географическая викторина</dc:title>
  <dc:creator>Пользователь</dc:creator>
  <cp:lastModifiedBy>0000</cp:lastModifiedBy>
  <cp:revision>22</cp:revision>
  <dcterms:created xsi:type="dcterms:W3CDTF">2018-01-15T15:00:36Z</dcterms:created>
  <dcterms:modified xsi:type="dcterms:W3CDTF">2020-05-17T14:31:36Z</dcterms:modified>
</cp:coreProperties>
</file>