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81" r:id="rId11"/>
    <p:sldId id="282" r:id="rId12"/>
    <p:sldId id="290" r:id="rId13"/>
    <p:sldId id="285" r:id="rId14"/>
    <p:sldId id="286" r:id="rId15"/>
    <p:sldId id="287" r:id="rId16"/>
    <p:sldId id="288" r:id="rId17"/>
    <p:sldId id="289" r:id="rId18"/>
    <p:sldId id="284" r:id="rId19"/>
    <p:sldId id="291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140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1"/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38"/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Прямоугольник 39"/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рямоугольник 40"/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оугольник 41"/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Прямоугольник 55"/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Прямоугольник 64"/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Прямоугольник 65"/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Прямоугольник 66"/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5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301201F-A764-4A01-84B7-9C1904EF4D59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16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7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F0E46DA-251A-406E-AB05-BAD9E3A9BD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00926-729C-4C53-9A66-C42279673F2F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F475C-686C-42A5-A7AB-333AD332A6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0592D-673E-4678-B6CD-9A4DC3DAD846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4F5255-81C2-4BB5-99C4-20426DE8C9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13"/>
          <p:cNvSpPr>
            <a:spLocks/>
          </p:cNvSpPr>
          <p:nvPr/>
        </p:nvSpPr>
        <p:spPr bwMode="auto">
          <a:xfrm>
            <a:off x="4829175" y="1073150"/>
            <a:ext cx="4321175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Полилиния 14"/>
          <p:cNvSpPr>
            <a:spLocks/>
          </p:cNvSpPr>
          <p:nvPr/>
        </p:nvSpPr>
        <p:spPr bwMode="auto">
          <a:xfrm>
            <a:off x="374650" y="0"/>
            <a:ext cx="5513388" cy="661511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олилиния 12"/>
          <p:cNvSpPr>
            <a:spLocks/>
          </p:cNvSpPr>
          <p:nvPr/>
        </p:nvSpPr>
        <p:spPr bwMode="auto">
          <a:xfrm rot="5236414">
            <a:off x="4461669" y="1483519"/>
            <a:ext cx="4114800" cy="118903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Полилиния 24"/>
          <p:cNvSpPr>
            <a:spLocks/>
          </p:cNvSpPr>
          <p:nvPr/>
        </p:nvSpPr>
        <p:spPr bwMode="auto">
          <a:xfrm>
            <a:off x="366713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7" name="Полилиния 25"/>
          <p:cNvSpPr>
            <a:spLocks/>
          </p:cNvSpPr>
          <p:nvPr/>
        </p:nvSpPr>
        <p:spPr bwMode="auto">
          <a:xfrm>
            <a:off x="366713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8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9" name="Прямоугольник 6"/>
          <p:cNvSpPr/>
          <p:nvPr/>
        </p:nvSpPr>
        <p:spPr>
          <a:xfrm>
            <a:off x="363538" y="401638"/>
            <a:ext cx="8504237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Прямоугольник 7"/>
          <p:cNvSpPr/>
          <p:nvPr/>
        </p:nvSpPr>
        <p:spPr>
          <a:xfrm flipH="1">
            <a:off x="371475" y="681038"/>
            <a:ext cx="2698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Прямоугольник 8"/>
          <p:cNvSpPr/>
          <p:nvPr/>
        </p:nvSpPr>
        <p:spPr>
          <a:xfrm flipH="1">
            <a:off x="411163" y="681038"/>
            <a:ext cx="2698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2" name="Прямоугольник 9"/>
          <p:cNvSpPr/>
          <p:nvPr/>
        </p:nvSpPr>
        <p:spPr>
          <a:xfrm flipH="1">
            <a:off x="447675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Прямоугольник 10"/>
          <p:cNvSpPr/>
          <p:nvPr/>
        </p:nvSpPr>
        <p:spPr>
          <a:xfrm flipH="1">
            <a:off x="476250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4" name="Прямоугольник 11"/>
          <p:cNvSpPr/>
          <p:nvPr/>
        </p:nvSpPr>
        <p:spPr>
          <a:xfrm>
            <a:off x="500063" y="681038"/>
            <a:ext cx="36512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bIns="0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255749B-A58B-4783-8899-18208BB55BBA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2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0D720F8-9975-4F56-87CE-FD7F0F7127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994340C-205A-4CE3-8F58-D613D8D95221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79562E9-4295-435E-9126-4753BBABF4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24"/>
          <p:cNvSpPr/>
          <p:nvPr/>
        </p:nvSpPr>
        <p:spPr>
          <a:xfrm>
            <a:off x="0" y="401638"/>
            <a:ext cx="8867775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оугольник 15"/>
          <p:cNvSpPr/>
          <p:nvPr/>
        </p:nvSpPr>
        <p:spPr>
          <a:xfrm>
            <a:off x="87313" y="681038"/>
            <a:ext cx="460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Прямоугольник 16"/>
          <p:cNvSpPr/>
          <p:nvPr/>
        </p:nvSpPr>
        <p:spPr>
          <a:xfrm>
            <a:off x="47625" y="681038"/>
            <a:ext cx="26988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Прямоугольник 17"/>
          <p:cNvSpPr/>
          <p:nvPr/>
        </p:nvSpPr>
        <p:spPr>
          <a:xfrm>
            <a:off x="28575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Прямоугольник 18"/>
          <p:cNvSpPr/>
          <p:nvPr/>
        </p:nvSpPr>
        <p:spPr>
          <a:xfrm>
            <a:off x="0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Прямоугольник 19"/>
          <p:cNvSpPr/>
          <p:nvPr/>
        </p:nvSpPr>
        <p:spPr>
          <a:xfrm flipH="1">
            <a:off x="149225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Прямоугольник 20"/>
          <p:cNvSpPr/>
          <p:nvPr/>
        </p:nvSpPr>
        <p:spPr>
          <a:xfrm flipH="1">
            <a:off x="188913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Прямоугольник 21"/>
          <p:cNvSpPr/>
          <p:nvPr/>
        </p:nvSpPr>
        <p:spPr>
          <a:xfrm flipH="1">
            <a:off x="227013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Прямоугольник 28"/>
          <p:cNvSpPr/>
          <p:nvPr/>
        </p:nvSpPr>
        <p:spPr>
          <a:xfrm flipH="1">
            <a:off x="255588" y="681038"/>
            <a:ext cx="79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Прямоугольник 29"/>
          <p:cNvSpPr/>
          <p:nvPr/>
        </p:nvSpPr>
        <p:spPr>
          <a:xfrm>
            <a:off x="279400" y="681038"/>
            <a:ext cx="36513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/>
          <a:lstStyle>
            <a:lvl1pPr>
              <a:defRPr sz="400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2288F88-2639-4975-84B7-DA84CD390383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1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FDCB1DC-1C92-408E-9413-1272BA6D68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AFA652-A894-471B-ACC6-CEE692F89787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002D4-0336-42AA-9E6B-DE42EFA22A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F4D290-9BA2-4348-9BF6-37AA3F65692F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327CF3-3FFA-4A3A-B4B2-2C189143FE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>
            <a:off x="368300" y="0"/>
            <a:ext cx="8777288" cy="1878013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6" name="Прямая соединительная линия 8"/>
          <p:cNvCxnSpPr/>
          <p:nvPr/>
        </p:nvCxnSpPr>
        <p:spPr>
          <a:xfrm flipV="1">
            <a:off x="363538" y="1884363"/>
            <a:ext cx="8782050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9"/>
          <p:cNvGrpSpPr>
            <a:grpSpLocks/>
          </p:cNvGrpSpPr>
          <p:nvPr/>
        </p:nvGrpSpPr>
        <p:grpSpPr bwMode="auto">
          <a:xfrm rot="5400000">
            <a:off x="8515351" y="1219200"/>
            <a:ext cx="131762" cy="128587"/>
            <a:chOff x="6668087" y="1297746"/>
            <a:chExt cx="161840" cy="156602"/>
          </a:xfrm>
        </p:grpSpPr>
        <p:cxnSp>
          <p:nvCxnSpPr>
            <p:cNvPr id="8" name="Прямая соединительная линия 14"/>
            <p:cNvCxnSpPr/>
            <p:nvPr/>
          </p:nvCxnSpPr>
          <p:spPr>
            <a:xfrm rot="16200000">
              <a:off x="6663593" y="1300308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15"/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16"/>
            <p:cNvCxnSpPr/>
            <p:nvPr/>
          </p:nvCxnSpPr>
          <p:spPr>
            <a:xfrm rot="5400000" flipH="1">
              <a:off x="6744513" y="1299332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13"/>
          <p:cNvGrpSpPr>
            <a:grpSpLocks/>
          </p:cNvGrpSpPr>
          <p:nvPr/>
        </p:nvGrpSpPr>
        <p:grpSpPr bwMode="auto">
          <a:xfrm rot="5400000">
            <a:off x="8667751" y="1371600"/>
            <a:ext cx="131762" cy="128587"/>
            <a:chOff x="6668087" y="1297746"/>
            <a:chExt cx="161840" cy="156602"/>
          </a:xfrm>
        </p:grpSpPr>
        <p:cxnSp>
          <p:nvCxnSpPr>
            <p:cNvPr id="12" name="Прямая соединительная линия 10"/>
            <p:cNvCxnSpPr/>
            <p:nvPr/>
          </p:nvCxnSpPr>
          <p:spPr>
            <a:xfrm rot="16200000">
              <a:off x="6663593" y="1300308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1"/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2"/>
            <p:cNvCxnSpPr/>
            <p:nvPr/>
          </p:nvCxnSpPr>
          <p:spPr>
            <a:xfrm rot="5400000" flipH="1">
              <a:off x="6744513" y="1299332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17"/>
          <p:cNvGrpSpPr>
            <a:grpSpLocks/>
          </p:cNvGrpSpPr>
          <p:nvPr/>
        </p:nvGrpSpPr>
        <p:grpSpPr bwMode="auto">
          <a:xfrm rot="5400000">
            <a:off x="8320087" y="1474788"/>
            <a:ext cx="131763" cy="128588"/>
            <a:chOff x="6668087" y="1297746"/>
            <a:chExt cx="161840" cy="156602"/>
          </a:xfrm>
        </p:grpSpPr>
        <p:cxnSp>
          <p:nvCxnSpPr>
            <p:cNvPr id="16" name="Прямая соединительная линия 18"/>
            <p:cNvCxnSpPr/>
            <p:nvPr/>
          </p:nvCxnSpPr>
          <p:spPr>
            <a:xfrm rot="16200000">
              <a:off x="6663592" y="1300307"/>
              <a:ext cx="88934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9"/>
            <p:cNvCxnSpPr/>
            <p:nvPr/>
          </p:nvCxnSpPr>
          <p:spPr>
            <a:xfrm rot="16200000" flipV="1">
              <a:off x="6685198" y="1391513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20"/>
            <p:cNvCxnSpPr/>
            <p:nvPr/>
          </p:nvCxnSpPr>
          <p:spPr>
            <a:xfrm rot="5400000" flipH="1">
              <a:off x="6744512" y="1299332"/>
              <a:ext cx="88934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563"/>
            <a:ext cx="2133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3074FCA-E02B-4BC1-98D2-CB8217A7A515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20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563"/>
            <a:ext cx="5562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563"/>
            <a:ext cx="4572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F912C48-E204-42DC-878C-F5A869D32C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1ADF4-3B18-4683-B3F1-02DA9138D97B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52BDEB-42BC-4789-A5B7-D236B29673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6" name="Текст 12"/>
          <p:cNvSpPr>
            <a:spLocks noGrp="1"/>
          </p:cNvSpPr>
          <p:nvPr>
            <p:ph type="body" idx="1"/>
          </p:nvPr>
        </p:nvSpPr>
        <p:spPr bwMode="auto">
          <a:xfrm>
            <a:off x="914400" y="178435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 smtClean="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25280613-4EAC-4723-8BF7-2165B41C6A6F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751BA5D0-E685-4321-8B8F-EBEA9BB80C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4" r:id="rId1"/>
    <p:sldLayoutId id="2147483683" r:id="rId2"/>
    <p:sldLayoutId id="2147483685" r:id="rId3"/>
    <p:sldLayoutId id="2147483686" r:id="rId4"/>
    <p:sldLayoutId id="2147483687" r:id="rId5"/>
    <p:sldLayoutId id="2147483682" r:id="rId6"/>
    <p:sldLayoutId id="2147483681" r:id="rId7"/>
    <p:sldLayoutId id="2147483688" r:id="rId8"/>
    <p:sldLayoutId id="2147483680" r:id="rId9"/>
    <p:sldLayoutId id="2147483679" r:id="rId10"/>
  </p:sldLayoutIdLst>
  <p:txStyles>
    <p:titleStyle>
      <a:lvl1pPr algn="l" rtl="0" fontAlgn="base">
        <a:spcBef>
          <a:spcPct val="0"/>
        </a:spcBef>
        <a:spcAft>
          <a:spcPct val="0"/>
        </a:spcAft>
        <a:defRPr sz="4000" kern="1200" spc="-100">
          <a:solidFill>
            <a:srgbClr val="C1EEFF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9pPr>
      <a:extLst/>
    </p:titleStyle>
    <p:bodyStyle>
      <a:lvl1pPr marL="411163" indent="-342900" algn="l" rtl="0" fontAlgn="base">
        <a:spcBef>
          <a:spcPts val="700"/>
        </a:spcBef>
        <a:spcAft>
          <a:spcPct val="0"/>
        </a:spcAft>
        <a:buClr>
          <a:schemeClr val="tx2"/>
        </a:buClr>
        <a:buSzPct val="95000"/>
        <a:buFont typeface="Wingdings" pitchFamily="2" charset="2"/>
        <a:buChar char="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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28600" algn="l" rtl="0" fontAlgn="base">
        <a:spcBef>
          <a:spcPct val="20000"/>
        </a:spcBef>
        <a:spcAft>
          <a:spcPct val="0"/>
        </a:spcAft>
        <a:buClr>
          <a:srgbClr val="FEB80A"/>
        </a:buClr>
        <a:buFont typeface="Wingdings 3" pitchFamily="18" charset="2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138" indent="-209550" algn="l" rtl="0" fontAlgn="base">
        <a:spcBef>
          <a:spcPct val="20000"/>
        </a:spcBef>
        <a:spcAft>
          <a:spcPct val="0"/>
        </a:spcAft>
        <a:buClr>
          <a:srgbClr val="FEB80A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Рисунок 8" descr="5XQWACAALK98QCAY4YQMZCAG2R6M1CAO64R8BCA9TGA2ICA4WYSRKCAYMPX73CA4AL38TCAZU7ST5CAXQPHMHCAU95XHYCA8NC3EECAF7M68TCATH102ICASU0IWBCAR7IQ0ECA8VMDUXCA4638POCA5IZI2O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1285875"/>
            <a:ext cx="8358187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                </a:t>
            </a:r>
            <a:r>
              <a:rPr lang="ru-RU" dirty="0" err="1" smtClean="0">
                <a:solidFill>
                  <a:schemeClr val="tx2">
                    <a:satMod val="200000"/>
                  </a:schemeClr>
                </a:solidFill>
              </a:rPr>
              <a:t>Дарсил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 тема:</a:t>
            </a:r>
            <a:br>
              <a:rPr lang="ru-RU" dirty="0" smtClean="0">
                <a:solidFill>
                  <a:schemeClr val="tx2">
                    <a:satMod val="200000"/>
                  </a:schemeClr>
                </a:solidFill>
              </a:rPr>
            </a:br>
            <a:endParaRPr lang="ru-RU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914400" y="1783560"/>
            <a:ext cx="7772400" cy="4572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Бице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гьудулзабазда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47839" y="1428736"/>
            <a:ext cx="7448322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  <a:cs typeface="+mn-cs"/>
              </a:rPr>
              <a:t>Багьавудин</a:t>
            </a:r>
            <a:r>
              <a:rPr lang="ru-RU" sz="5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  <a:cs typeface="+mn-cs"/>
              </a:rPr>
              <a:t> </a:t>
            </a:r>
            <a:r>
              <a:rPr lang="ru-RU" sz="54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  <a:cs typeface="+mn-cs"/>
              </a:rPr>
              <a:t>Митаров</a:t>
            </a:r>
            <a:r>
              <a:rPr lang="ru-RU" sz="5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  <a:cs typeface="+mn-cs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0001_NE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14563" y="357188"/>
            <a:ext cx="5786437" cy="650081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_0002_NE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74800" y="571500"/>
            <a:ext cx="6451600" cy="6286500"/>
          </a:xfrm>
        </p:spPr>
      </p:pic>
      <p:pic>
        <p:nvPicPr>
          <p:cNvPr id="3" name="Содержимое 4" descr="IMG_0002_NEW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813" y="571500"/>
            <a:ext cx="6451600" cy="628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FF0000"/>
                </a:solidFill>
              </a:rPr>
              <a:t>Рич1ч1уларел раг1абазе баян: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satMod val="200000"/>
                  </a:schemeClr>
                </a:solidFill>
              </a:rPr>
            </a:br>
            <a:endParaRPr lang="ru-RU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>
                <a:solidFill>
                  <a:srgbClr val="FF0000"/>
                </a:solidFill>
              </a:rPr>
              <a:t>Хейнкелал- немцазул самолетазул цо тайпаялда ц1ар</a:t>
            </a:r>
          </a:p>
          <a:p>
            <a:endParaRPr lang="ru-RU" smtClean="0"/>
          </a:p>
        </p:txBody>
      </p:sp>
      <p:pic>
        <p:nvPicPr>
          <p:cNvPr id="4" name="Рисунок 3" descr="cbb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3500438"/>
            <a:ext cx="8643938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763"/>
            <a:ext cx="417240" cy="53997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3861048"/>
            <a:ext cx="1425352" cy="249530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Desktop\IMG_20200511_1434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3" y="0"/>
            <a:ext cx="6264697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692695"/>
            <a:ext cx="2160240" cy="57606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43808" y="2564904"/>
            <a:ext cx="2952328" cy="316835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User\Desktop\IMG_20200511_1433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7" y="0"/>
            <a:ext cx="640871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692696"/>
            <a:ext cx="705272" cy="82800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User\Desktop\IMG_20200511_1433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0"/>
            <a:ext cx="640871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IMG_20200511_1433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1187623" y="332656"/>
            <a:ext cx="7315694" cy="60486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\Desktop\IMG_20200511_1434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052736"/>
            <a:ext cx="7147919" cy="43751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50" y="428625"/>
            <a:ext cx="7772400" cy="57023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i="1" dirty="0" smtClean="0">
                <a:solidFill>
                  <a:schemeClr val="tx1"/>
                </a:solidFill>
              </a:rPr>
              <a:t>       </a:t>
            </a:r>
            <a:r>
              <a:rPr lang="ru-RU" sz="2800" b="1" i="1" dirty="0" err="1" smtClean="0">
                <a:solidFill>
                  <a:schemeClr val="tx1"/>
                </a:solidFill>
              </a:rPr>
              <a:t>Дарсил</a:t>
            </a:r>
            <a:r>
              <a:rPr lang="ru-RU" sz="2800" b="1" i="1" dirty="0" smtClean="0">
                <a:solidFill>
                  <a:schemeClr val="tx1"/>
                </a:solidFill>
              </a:rPr>
              <a:t> х1асил </a:t>
            </a:r>
            <a:r>
              <a:rPr lang="ru-RU" sz="2800" b="1" i="1" dirty="0" err="1" smtClean="0">
                <a:solidFill>
                  <a:schemeClr val="tx1"/>
                </a:solidFill>
              </a:rPr>
              <a:t>гьаби</a:t>
            </a:r>
            <a:r>
              <a:rPr lang="ru-RU" sz="2800" b="1" i="1" dirty="0" smtClean="0">
                <a:solidFill>
                  <a:schemeClr val="tx1"/>
                </a:solidFill>
              </a:rPr>
              <a:t> :</a:t>
            </a:r>
            <a:r>
              <a:rPr lang="en-US" sz="2800" b="1" i="1" dirty="0" smtClean="0">
                <a:solidFill>
                  <a:srgbClr val="FF0000"/>
                </a:solidFill>
              </a:rPr>
              <a:t/>
            </a:r>
            <a:br>
              <a:rPr lang="en-US" sz="2800" b="1" i="1" dirty="0" smtClean="0">
                <a:solidFill>
                  <a:srgbClr val="FF0000"/>
                </a:solidFill>
              </a:rPr>
            </a:br>
            <a:r>
              <a:rPr lang="ru-RU" sz="2800" b="1" i="1" dirty="0" smtClean="0">
                <a:solidFill>
                  <a:srgbClr val="FF0000"/>
                </a:solidFill>
              </a:rPr>
              <a:t>1.Щай </a:t>
            </a:r>
            <a:r>
              <a:rPr lang="ru-RU" sz="2800" b="1" i="1" dirty="0" smtClean="0">
                <a:solidFill>
                  <a:srgbClr val="FF0000"/>
                </a:solidFill>
              </a:rPr>
              <a:t>Б.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Митаров</a:t>
            </a:r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вохарав</a:t>
            </a:r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вугев</a:t>
            </a:r>
            <a:r>
              <a:rPr lang="ru-RU" sz="2800" b="1" i="1" dirty="0" smtClean="0">
                <a:solidFill>
                  <a:srgbClr val="FF0000"/>
                </a:solidFill>
              </a:rPr>
              <a:t> «</a:t>
            </a:r>
            <a:r>
              <a:rPr lang="ru-RU" sz="2800" b="1" i="1" dirty="0" err="1" smtClean="0">
                <a:solidFill>
                  <a:srgbClr val="FF0000"/>
                </a:solidFill>
              </a:rPr>
              <a:t>Фронталъул</a:t>
            </a:r>
            <a:r>
              <a:rPr lang="ru-RU" sz="2800" b="1" i="1" dirty="0" smtClean="0">
                <a:solidFill>
                  <a:srgbClr val="FF0000"/>
                </a:solidFill>
              </a:rPr>
              <a:t> ц1адулъ»,«х1инкъи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бугел</a:t>
            </a:r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рохьазда</a:t>
            </a:r>
            <a:r>
              <a:rPr lang="ru-RU" sz="2800" b="1" i="1" dirty="0" smtClean="0">
                <a:solidFill>
                  <a:srgbClr val="FF0000"/>
                </a:solidFill>
              </a:rPr>
              <a:t>»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вагъулев</a:t>
            </a:r>
            <a:r>
              <a:rPr lang="ru-RU" sz="2800" b="1" i="1" dirty="0" smtClean="0">
                <a:solidFill>
                  <a:srgbClr val="FF0000"/>
                </a:solidFill>
              </a:rPr>
              <a:t> вук1иналдаса?</a:t>
            </a:r>
            <a:br>
              <a:rPr lang="ru-RU" sz="2800" b="1" i="1" dirty="0" smtClean="0">
                <a:solidFill>
                  <a:srgbClr val="FF0000"/>
                </a:solidFill>
              </a:rPr>
            </a:br>
            <a:r>
              <a:rPr lang="ru-RU" sz="2800" b="1" i="1" dirty="0" smtClean="0">
                <a:solidFill>
                  <a:srgbClr val="FF0000"/>
                </a:solidFill>
              </a:rPr>
              <a:t/>
            </a:r>
            <a:br>
              <a:rPr lang="ru-RU" sz="2800" b="1" i="1" dirty="0" smtClean="0">
                <a:solidFill>
                  <a:srgbClr val="FF0000"/>
                </a:solidFill>
              </a:rPr>
            </a:br>
            <a:r>
              <a:rPr lang="ru-RU" sz="2800" b="1" i="1" dirty="0" smtClean="0">
                <a:solidFill>
                  <a:srgbClr val="FF0000"/>
                </a:solidFill>
              </a:rPr>
              <a:t>2.Т1арамагъадисеб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куплеталда</a:t>
            </a:r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поэтасул</a:t>
            </a:r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сунда</a:t>
            </a:r>
            <a:r>
              <a:rPr lang="ru-RU" sz="2800" b="1" i="1" dirty="0" smtClean="0">
                <a:solidFill>
                  <a:srgbClr val="FF0000"/>
                </a:solidFill>
              </a:rPr>
              <a:t> рак1 ч1ун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бугеб</a:t>
            </a:r>
            <a:r>
              <a:rPr lang="ru-RU" sz="2800" b="1" i="1" dirty="0" smtClean="0">
                <a:solidFill>
                  <a:srgbClr val="FF0000"/>
                </a:solidFill>
              </a:rPr>
              <a:t>?</a:t>
            </a:r>
            <a:br>
              <a:rPr lang="ru-RU" sz="2800" b="1" i="1" dirty="0" smtClean="0">
                <a:solidFill>
                  <a:srgbClr val="FF0000"/>
                </a:solidFill>
              </a:rPr>
            </a:br>
            <a:r>
              <a:rPr lang="ru-RU" sz="2800" b="1" i="1" dirty="0" smtClean="0">
                <a:solidFill>
                  <a:srgbClr val="FF0000"/>
                </a:solidFill>
              </a:rPr>
              <a:t/>
            </a:r>
            <a:br>
              <a:rPr lang="ru-RU" sz="2800" b="1" i="1" dirty="0" smtClean="0">
                <a:solidFill>
                  <a:srgbClr val="FF0000"/>
                </a:solidFill>
              </a:rPr>
            </a:br>
            <a:r>
              <a:rPr lang="ru-RU" sz="2800" b="1" i="1" dirty="0" smtClean="0">
                <a:solidFill>
                  <a:srgbClr val="FF0000"/>
                </a:solidFill>
              </a:rPr>
              <a:t>3.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Советиял</a:t>
            </a:r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самолетазе</a:t>
            </a:r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кинаб</a:t>
            </a:r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сипат-сурат</a:t>
            </a:r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гьабун</a:t>
            </a:r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бугеб</a:t>
            </a:r>
            <a:r>
              <a:rPr lang="ru-RU" sz="2800" b="1" i="1" dirty="0" smtClean="0">
                <a:solidFill>
                  <a:srgbClr val="FF0000"/>
                </a:solidFill>
              </a:rPr>
              <a:t> коч1олъ?</a:t>
            </a:r>
            <a:br>
              <a:rPr lang="ru-RU" sz="2800" b="1" i="1" dirty="0" smtClean="0">
                <a:solidFill>
                  <a:srgbClr val="FF0000"/>
                </a:solidFill>
              </a:rPr>
            </a:br>
            <a:r>
              <a:rPr lang="ru-RU" sz="2800" b="1" i="1" dirty="0" smtClean="0">
                <a:solidFill>
                  <a:srgbClr val="FF0000"/>
                </a:solidFill>
              </a:rPr>
              <a:t/>
            </a:r>
            <a:br>
              <a:rPr lang="ru-RU" sz="2800" b="1" i="1" dirty="0" smtClean="0">
                <a:solidFill>
                  <a:srgbClr val="FF0000"/>
                </a:solidFill>
              </a:rPr>
            </a:br>
            <a:r>
              <a:rPr lang="ru-RU" sz="2800" b="1" i="1" dirty="0" smtClean="0">
                <a:solidFill>
                  <a:srgbClr val="FF0000"/>
                </a:solidFill>
              </a:rPr>
              <a:t>4.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Нужер</a:t>
            </a:r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пикруялда</a:t>
            </a:r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рекъон</a:t>
            </a:r>
            <a:r>
              <a:rPr lang="ru-RU" sz="2800" b="1" i="1" dirty="0" smtClean="0">
                <a:solidFill>
                  <a:srgbClr val="FF0000"/>
                </a:solidFill>
              </a:rPr>
              <a:t> , бах1арчиян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лъида</a:t>
            </a:r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абулеб</a:t>
            </a:r>
            <a:r>
              <a:rPr lang="ru-RU" sz="2800" b="1" i="1" dirty="0" smtClean="0">
                <a:solidFill>
                  <a:srgbClr val="FF0000"/>
                </a:solidFill>
              </a:rPr>
              <a:t>?</a:t>
            </a:r>
            <a:br>
              <a:rPr lang="ru-RU" sz="2800" b="1" i="1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chemeClr val="tx2">
                    <a:satMod val="200000"/>
                  </a:schemeClr>
                </a:solidFill>
              </a:rPr>
              <a:t/>
            </a:r>
            <a:br>
              <a:rPr lang="ru-RU" sz="2800" dirty="0" smtClean="0">
                <a:solidFill>
                  <a:schemeClr val="tx2">
                    <a:satMod val="200000"/>
                  </a:schemeClr>
                </a:solidFill>
              </a:rPr>
            </a:br>
            <a:endParaRPr lang="ru-RU" sz="2800" dirty="0">
              <a:solidFill>
                <a:schemeClr val="tx2">
                  <a:satMod val="20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</a:t>
            </a:r>
            <a:r>
              <a:rPr lang="ru-RU" dirty="0" err="1" smtClean="0">
                <a:solidFill>
                  <a:schemeClr val="tx1"/>
                </a:solidFill>
              </a:rPr>
              <a:t>Рокъобе</a:t>
            </a:r>
            <a:r>
              <a:rPr lang="ru-RU" dirty="0" smtClean="0">
                <a:solidFill>
                  <a:schemeClr val="tx1"/>
                </a:solidFill>
              </a:rPr>
              <a:t> х1алт1и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FF0000"/>
                </a:solidFill>
              </a:rPr>
              <a:t>1.</a:t>
            </a:r>
            <a:r>
              <a:rPr lang="ru-RU" dirty="0" smtClean="0">
                <a:solidFill>
                  <a:srgbClr val="FFFF00"/>
                </a:solidFill>
              </a:rPr>
              <a:t>Гьалдалъун </a:t>
            </a:r>
            <a:r>
              <a:rPr lang="ru-RU" dirty="0" err="1" smtClean="0">
                <a:solidFill>
                  <a:srgbClr val="FFFF00"/>
                </a:solidFill>
              </a:rPr>
              <a:t>дарс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лъугьана</a:t>
            </a:r>
            <a:r>
              <a:rPr lang="ru-RU" dirty="0" smtClean="0">
                <a:solidFill>
                  <a:srgbClr val="FFFF00"/>
                </a:solidFill>
              </a:rPr>
              <a:t>.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2.</a:t>
            </a:r>
            <a:r>
              <a:rPr lang="ru-RU" dirty="0" smtClean="0">
                <a:solidFill>
                  <a:srgbClr val="FFFF00"/>
                </a:solidFill>
              </a:rPr>
              <a:t>Гьумер 236-238 , 8 куп. рек1ехъе </a:t>
            </a:r>
            <a:r>
              <a:rPr lang="ru-RU" dirty="0" err="1" smtClean="0">
                <a:solidFill>
                  <a:srgbClr val="FFFF00"/>
                </a:solidFill>
              </a:rPr>
              <a:t>лъазабизе</a:t>
            </a:r>
            <a:r>
              <a:rPr lang="ru-RU" dirty="0" smtClean="0">
                <a:solidFill>
                  <a:srgbClr val="FFFF00"/>
                </a:solidFill>
              </a:rPr>
              <a:t>.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3.</a:t>
            </a:r>
            <a:r>
              <a:rPr lang="ru-RU" dirty="0" smtClean="0">
                <a:solidFill>
                  <a:srgbClr val="FFFF00"/>
                </a:solidFill>
              </a:rPr>
              <a:t>Киназего </a:t>
            </a:r>
            <a:r>
              <a:rPr lang="ru-RU" dirty="0" err="1" smtClean="0">
                <a:solidFill>
                  <a:srgbClr val="FFFF00"/>
                </a:solidFill>
              </a:rPr>
              <a:t>баркала</a:t>
            </a:r>
            <a:r>
              <a:rPr lang="ru-RU" dirty="0" smtClean="0">
                <a:solidFill>
                  <a:srgbClr val="FFFF00"/>
                </a:solidFill>
              </a:rPr>
              <a:t>, </a:t>
            </a:r>
            <a:r>
              <a:rPr lang="ru-RU" dirty="0" err="1" smtClean="0">
                <a:solidFill>
                  <a:srgbClr val="FFFF00"/>
                </a:solidFill>
              </a:rPr>
              <a:t>къо-мех</a:t>
            </a:r>
            <a:r>
              <a:rPr lang="ru-RU" dirty="0" smtClean="0">
                <a:solidFill>
                  <a:srgbClr val="FFFF00"/>
                </a:solidFill>
              </a:rPr>
              <a:t> лъик1 !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4.</a:t>
            </a:r>
            <a:r>
              <a:rPr lang="ru-RU" dirty="0" smtClean="0">
                <a:solidFill>
                  <a:srgbClr val="FFFF00"/>
                </a:solidFill>
              </a:rPr>
              <a:t>Г1ахьаллъи </a:t>
            </a:r>
            <a:r>
              <a:rPr lang="ru-RU" dirty="0" err="1" smtClean="0">
                <a:solidFill>
                  <a:srgbClr val="FFFF00"/>
                </a:solidFill>
              </a:rPr>
              <a:t>гьабурал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лъималазе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къимат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лъей</a:t>
            </a:r>
            <a:r>
              <a:rPr lang="ru-RU" dirty="0" smtClean="0">
                <a:solidFill>
                  <a:srgbClr val="FFFF00"/>
                </a:solidFill>
              </a:rPr>
              <a:t>.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3" descr="vnbn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71563"/>
            <a:ext cx="9144000" cy="578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7-конечная звезда 4"/>
          <p:cNvSpPr/>
          <p:nvPr/>
        </p:nvSpPr>
        <p:spPr>
          <a:xfrm>
            <a:off x="5143500" y="571500"/>
            <a:ext cx="4000500" cy="3571875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714375"/>
            <a:ext cx="82296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            </a:t>
            </a:r>
            <a:r>
              <a:rPr lang="ru-RU" dirty="0" err="1" smtClean="0">
                <a:solidFill>
                  <a:schemeClr val="tx2">
                    <a:satMod val="200000"/>
                  </a:schemeClr>
                </a:solidFill>
              </a:rPr>
              <a:t>Дарсил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satMod val="200000"/>
                  </a:schemeClr>
                </a:solidFill>
              </a:rPr>
              <a:t>мурадал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:</a:t>
            </a:r>
            <a:endParaRPr lang="ru-RU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b="1" i="1" smtClean="0">
                <a:solidFill>
                  <a:srgbClr val="002060"/>
                </a:solidFill>
              </a:rPr>
              <a:t>1.Ват1аналде рокьи бижизаби.</a:t>
            </a:r>
          </a:p>
          <a:p>
            <a:endParaRPr lang="ru-RU" sz="3200" b="1" i="1" smtClean="0">
              <a:solidFill>
                <a:srgbClr val="002060"/>
              </a:solidFill>
            </a:endParaRPr>
          </a:p>
          <a:p>
            <a:r>
              <a:rPr lang="ru-RU" sz="3200" b="1" i="1" smtClean="0">
                <a:solidFill>
                  <a:srgbClr val="002060"/>
                </a:solidFill>
              </a:rPr>
              <a:t>2. Ват1аналъе г1оло рух1 кьезе х1адураллъун рук1ине ккей бич1ч1изаби.</a:t>
            </a:r>
          </a:p>
          <a:p>
            <a:endParaRPr lang="ru-RU" sz="3200" b="1" i="1" smtClean="0">
              <a:solidFill>
                <a:srgbClr val="002060"/>
              </a:solidFill>
            </a:endParaRPr>
          </a:p>
          <a:p>
            <a:r>
              <a:rPr lang="ru-RU" sz="3200" b="1" i="1" smtClean="0">
                <a:solidFill>
                  <a:srgbClr val="002060"/>
                </a:solidFill>
              </a:rPr>
              <a:t>3.Ц1алул бажари цебет1ей.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                   </a:t>
            </a:r>
            <a:r>
              <a:rPr lang="ru-RU" sz="60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Тестал</a:t>
            </a:r>
            <a:endParaRPr lang="ru-RU" sz="60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2060848"/>
            <a:ext cx="7772400" cy="4572000"/>
          </a:xfrm>
        </p:spPr>
        <p:txBody>
          <a:bodyPr/>
          <a:lstStyle/>
          <a:p>
            <a:r>
              <a:rPr lang="ru-RU" sz="2800" dirty="0" smtClean="0"/>
              <a:t>1.Асаралъул </a:t>
            </a:r>
            <a:r>
              <a:rPr lang="ru-RU" sz="2800" dirty="0" err="1" smtClean="0"/>
              <a:t>авторги</a:t>
            </a:r>
            <a:r>
              <a:rPr lang="ru-RU" sz="2800" dirty="0" smtClean="0"/>
              <a:t> ц1арги </a:t>
            </a:r>
            <a:r>
              <a:rPr lang="ru-RU" sz="2800" dirty="0" err="1" smtClean="0"/>
              <a:t>бихьизаре</a:t>
            </a:r>
            <a:endParaRPr lang="ru-RU" sz="2800" dirty="0" smtClean="0"/>
          </a:p>
          <a:p>
            <a:r>
              <a:rPr lang="ru-RU" sz="2800" dirty="0" err="1" smtClean="0"/>
              <a:t>Приказчик-кашавар</a:t>
            </a:r>
            <a:r>
              <a:rPr lang="ru-RU" sz="2800" dirty="0" smtClean="0"/>
              <a:t> </a:t>
            </a:r>
            <a:r>
              <a:rPr lang="ru-RU" sz="2800" dirty="0" err="1" smtClean="0"/>
              <a:t>киналго</a:t>
            </a:r>
            <a:r>
              <a:rPr lang="ru-RU" sz="2800" dirty="0" smtClean="0"/>
              <a:t> реч1ч1ун, </a:t>
            </a:r>
          </a:p>
          <a:p>
            <a:r>
              <a:rPr lang="ru-RU" sz="2800" dirty="0" err="1" smtClean="0"/>
              <a:t>Вачун</a:t>
            </a:r>
            <a:r>
              <a:rPr lang="ru-RU" sz="2800" dirty="0" smtClean="0"/>
              <a:t> </a:t>
            </a:r>
            <a:r>
              <a:rPr lang="ru-RU" sz="2800" dirty="0" err="1" smtClean="0"/>
              <a:t>цо</a:t>
            </a:r>
            <a:r>
              <a:rPr lang="ru-RU" sz="2800" dirty="0" smtClean="0"/>
              <a:t> ганч1ида к1усизавуна.</a:t>
            </a:r>
          </a:p>
          <a:p>
            <a:r>
              <a:rPr lang="ru-RU" sz="2800" dirty="0" smtClean="0"/>
              <a:t>«Квен-т1ех босизег1ан </a:t>
            </a:r>
            <a:r>
              <a:rPr lang="ru-RU" sz="2800" dirty="0" err="1" smtClean="0"/>
              <a:t>сабру</a:t>
            </a:r>
            <a:r>
              <a:rPr lang="ru-RU" sz="2800" dirty="0" smtClean="0"/>
              <a:t> </a:t>
            </a:r>
            <a:r>
              <a:rPr lang="ru-RU" sz="2800" dirty="0" err="1" smtClean="0"/>
              <a:t>гьабе</a:t>
            </a:r>
            <a:r>
              <a:rPr lang="ru-RU" sz="2800" dirty="0" smtClean="0"/>
              <a:t>»,-</a:t>
            </a:r>
            <a:r>
              <a:rPr lang="ru-RU" sz="2800" dirty="0" err="1" smtClean="0"/>
              <a:t>ян</a:t>
            </a:r>
            <a:endParaRPr lang="ru-RU" sz="2800" dirty="0" smtClean="0"/>
          </a:p>
          <a:p>
            <a:r>
              <a:rPr lang="ru-RU" sz="2800" dirty="0" err="1" smtClean="0"/>
              <a:t>Падар</a:t>
            </a:r>
            <a:r>
              <a:rPr lang="ru-RU" sz="2800" dirty="0" smtClean="0"/>
              <a:t> мац1алъ </a:t>
            </a:r>
            <a:r>
              <a:rPr lang="ru-RU" sz="2800" dirty="0" err="1" smtClean="0"/>
              <a:t>абун</a:t>
            </a:r>
            <a:r>
              <a:rPr lang="ru-RU" sz="2800" dirty="0" smtClean="0"/>
              <a:t>, </a:t>
            </a:r>
            <a:r>
              <a:rPr lang="ru-RU" sz="2800" dirty="0" err="1" smtClean="0"/>
              <a:t>анин</a:t>
            </a:r>
            <a:r>
              <a:rPr lang="ru-RU" sz="2800" dirty="0" smtClean="0"/>
              <a:t>, </a:t>
            </a:r>
            <a:r>
              <a:rPr lang="ru-RU" sz="2800" dirty="0" err="1" smtClean="0"/>
              <a:t>вац</a:t>
            </a:r>
            <a:r>
              <a:rPr lang="ru-RU" sz="2800" dirty="0" smtClean="0"/>
              <a:t>, </a:t>
            </a:r>
            <a:r>
              <a:rPr lang="ru-RU" sz="2800" dirty="0" err="1" smtClean="0"/>
              <a:t>рортун</a:t>
            </a:r>
            <a:r>
              <a:rPr lang="ru-RU" sz="2800" dirty="0" smtClean="0"/>
              <a:t>.</a:t>
            </a:r>
          </a:p>
          <a:p>
            <a:r>
              <a:rPr lang="ru-RU" sz="2800" dirty="0" smtClean="0"/>
              <a:t>А)Ц1.Х1амзат «</a:t>
            </a:r>
            <a:r>
              <a:rPr lang="ru-RU" sz="2800" dirty="0" err="1" smtClean="0"/>
              <a:t>Дибирги</a:t>
            </a:r>
            <a:r>
              <a:rPr lang="ru-RU" sz="2800" dirty="0" smtClean="0"/>
              <a:t> г1анхвараги»</a:t>
            </a:r>
          </a:p>
          <a:p>
            <a:r>
              <a:rPr lang="ru-RU" sz="2800" dirty="0" smtClean="0"/>
              <a:t>Б)Ц1. Х1амзат «</a:t>
            </a:r>
            <a:r>
              <a:rPr lang="ru-RU" sz="2800" dirty="0" err="1" smtClean="0"/>
              <a:t>Ашбазалде</a:t>
            </a:r>
            <a:r>
              <a:rPr lang="ru-RU" sz="2800" dirty="0" smtClean="0"/>
              <a:t> </a:t>
            </a:r>
            <a:r>
              <a:rPr lang="ru-RU" sz="2800" dirty="0" err="1" smtClean="0"/>
              <a:t>гьабураб</a:t>
            </a:r>
            <a:r>
              <a:rPr lang="ru-RU" sz="2800" dirty="0" smtClean="0"/>
              <a:t>»</a:t>
            </a:r>
          </a:p>
          <a:p>
            <a:r>
              <a:rPr lang="ru-RU" sz="2800" dirty="0" smtClean="0"/>
              <a:t>В)Р. Х1амзатов «</a:t>
            </a:r>
            <a:r>
              <a:rPr lang="ru-RU" sz="2800" dirty="0" err="1" smtClean="0"/>
              <a:t>Дагъистаналъул</a:t>
            </a:r>
            <a:r>
              <a:rPr lang="ru-RU" sz="2800" dirty="0" smtClean="0"/>
              <a:t> </a:t>
            </a:r>
            <a:r>
              <a:rPr lang="ru-RU" sz="2800" dirty="0" err="1" smtClean="0"/>
              <a:t>рохьал</a:t>
            </a:r>
            <a:r>
              <a:rPr lang="ru-RU" sz="2800" dirty="0" smtClean="0"/>
              <a:t>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3" descr="Фото00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0"/>
            <a:ext cx="8786812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FF0000"/>
                </a:solidFill>
              </a:rPr>
              <a:t>2. «Маг1арулазул </a:t>
            </a:r>
            <a:r>
              <a:rPr lang="ru-RU" sz="2800" dirty="0" err="1" smtClean="0">
                <a:solidFill>
                  <a:srgbClr val="FF0000"/>
                </a:solidFill>
              </a:rPr>
              <a:t>нус</a:t>
            </a:r>
            <a:r>
              <a:rPr lang="ru-RU" sz="2800" dirty="0" smtClean="0">
                <a:solidFill>
                  <a:srgbClr val="FF0000"/>
                </a:solidFill>
              </a:rPr>
              <a:t>»-автор </a:t>
            </a:r>
            <a:r>
              <a:rPr lang="ru-RU" sz="2800" dirty="0" err="1" smtClean="0">
                <a:solidFill>
                  <a:srgbClr val="FF0000"/>
                </a:solidFill>
              </a:rPr>
              <a:t>ккола</a:t>
            </a:r>
            <a:r>
              <a:rPr lang="ru-RU" sz="2800" dirty="0" smtClean="0">
                <a:solidFill>
                  <a:srgbClr val="FF0000"/>
                </a:solidFill>
              </a:rPr>
              <a:t>: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chemeClr val="bg1"/>
                </a:solidFill>
              </a:rPr>
              <a:t>А)</a:t>
            </a:r>
            <a:r>
              <a:rPr lang="ru-RU" sz="4000" dirty="0" err="1" smtClean="0">
                <a:solidFill>
                  <a:schemeClr val="bg1"/>
                </a:solidFill>
              </a:rPr>
              <a:t>Асадула</a:t>
            </a:r>
            <a:r>
              <a:rPr lang="ru-RU" sz="4000" dirty="0" smtClean="0">
                <a:solidFill>
                  <a:schemeClr val="bg1"/>
                </a:solidFill>
              </a:rPr>
              <a:t> Мух1амаев</a:t>
            </a:r>
          </a:p>
          <a:p>
            <a:endParaRPr lang="ru-RU" sz="4000" dirty="0" smtClean="0">
              <a:solidFill>
                <a:schemeClr val="bg1"/>
              </a:solidFill>
            </a:endParaRPr>
          </a:p>
          <a:p>
            <a:r>
              <a:rPr lang="ru-RU" sz="4000" dirty="0" smtClean="0">
                <a:solidFill>
                  <a:schemeClr val="bg1"/>
                </a:solidFill>
              </a:rPr>
              <a:t>Б)Расул  Х1амзатов</a:t>
            </a:r>
          </a:p>
          <a:p>
            <a:endParaRPr lang="ru-RU" sz="4000" dirty="0" smtClean="0">
              <a:solidFill>
                <a:schemeClr val="bg1"/>
              </a:solidFill>
            </a:endParaRPr>
          </a:p>
          <a:p>
            <a:r>
              <a:rPr lang="ru-RU" sz="4000" dirty="0" smtClean="0">
                <a:solidFill>
                  <a:schemeClr val="bg1"/>
                </a:solidFill>
              </a:rPr>
              <a:t>В)Фазу Г1алиева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satMod val="200000"/>
                  </a:schemeClr>
                </a:solidFill>
              </a:rPr>
              <a:t>3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.</a:t>
            </a:r>
            <a:r>
              <a:rPr lang="ru-RU" dirty="0" err="1" smtClean="0">
                <a:solidFill>
                  <a:schemeClr val="tx2">
                    <a:satMod val="200000"/>
                  </a:schemeClr>
                </a:solidFill>
              </a:rPr>
              <a:t>Гьаб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satMod val="200000"/>
                  </a:schemeClr>
                </a:solidFill>
              </a:rPr>
              <a:t>асаралъул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 ц1ар </a:t>
            </a:r>
            <a:r>
              <a:rPr lang="ru-RU" dirty="0" err="1" smtClean="0">
                <a:solidFill>
                  <a:schemeClr val="tx2">
                    <a:satMod val="200000"/>
                  </a:schemeClr>
                </a:solidFill>
              </a:rPr>
              <a:t>бице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:</a:t>
            </a:r>
            <a:endParaRPr lang="ru-RU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«К1иго г1олохъанчиясул кумекалдалъун т1аде вахъана , араб г1асруялъго хварав , ах1анже хабалъа къват1иве  вахъарав г1адав, халатаб баг1араб г1аба рет1арав , ц1акъго херав чи.»</a:t>
            </a:r>
          </a:p>
          <a:p>
            <a:r>
              <a:rPr lang="ru-RU" smtClean="0"/>
              <a:t>А) «Тамашаяв Гьобол»</a:t>
            </a:r>
          </a:p>
          <a:p>
            <a:r>
              <a:rPr lang="ru-RU" smtClean="0"/>
              <a:t>Б) «Инсул гьалбал»</a:t>
            </a:r>
          </a:p>
          <a:p>
            <a:r>
              <a:rPr lang="ru-RU" smtClean="0"/>
              <a:t>В) «Г1андалал»</a:t>
            </a:r>
          </a:p>
          <a:p>
            <a:endParaRPr lang="ru-RU" smtClean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763"/>
            <a:ext cx="7872413" cy="12731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4.Маг1арулазул </a:t>
            </a:r>
            <a:r>
              <a:rPr lang="ru-RU" dirty="0" err="1" smtClean="0">
                <a:solidFill>
                  <a:schemeClr val="tx2">
                    <a:satMod val="200000"/>
                  </a:schemeClr>
                </a:solidFill>
              </a:rPr>
              <a:t>гурев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satMod val="200000"/>
                  </a:schemeClr>
                </a:solidFill>
              </a:rPr>
              <a:t>хъвадарухъан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satMod val="200000"/>
                  </a:schemeClr>
                </a:solidFill>
              </a:rPr>
              <a:t>вихьизаве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:</a:t>
            </a:r>
            <a:endParaRPr lang="ru-RU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А) Мух1амад Хуршилов</a:t>
            </a:r>
          </a:p>
          <a:p>
            <a:r>
              <a:rPr lang="ru-RU" smtClean="0"/>
              <a:t>Б) Асадула Мухамаев</a:t>
            </a:r>
          </a:p>
          <a:p>
            <a:r>
              <a:rPr lang="ru-RU" smtClean="0"/>
              <a:t>В)Эффенди Капиев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18446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5. «Маг1арулай» </a:t>
            </a:r>
            <a:r>
              <a:rPr lang="ru-RU" dirty="0" err="1" smtClean="0">
                <a:solidFill>
                  <a:schemeClr val="tx2">
                    <a:satMod val="200000"/>
                  </a:schemeClr>
                </a:solidFill>
              </a:rPr>
              <a:t>абураб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satMod val="200000"/>
                  </a:schemeClr>
                </a:solidFill>
              </a:rPr>
              <a:t>къисаялда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satMod val="200000"/>
                  </a:schemeClr>
                </a:solidFill>
              </a:rPr>
              <a:t>Маккикъоралде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satMod val="200000"/>
                  </a:schemeClr>
                </a:solidFill>
              </a:rPr>
              <a:t>щал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satMod val="200000"/>
                  </a:schemeClr>
                </a:solidFill>
              </a:rPr>
              <a:t>ун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 рук1арал?</a:t>
            </a:r>
            <a:endParaRPr lang="ru-RU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2500313"/>
            <a:ext cx="7772400" cy="3856037"/>
          </a:xfrm>
        </p:spPr>
        <p:txBody>
          <a:bodyPr/>
          <a:lstStyle/>
          <a:p>
            <a:r>
              <a:rPr lang="ru-RU" smtClean="0"/>
              <a:t>А)Х1афизатги Меседоги</a:t>
            </a:r>
          </a:p>
          <a:p>
            <a:r>
              <a:rPr lang="ru-RU" smtClean="0"/>
              <a:t>Б) Х1афизатги Муслиматги</a:t>
            </a:r>
          </a:p>
          <a:p>
            <a:r>
              <a:rPr lang="ru-RU" smtClean="0"/>
              <a:t>В) Ибрагьимги Сурхайги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41306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2">
                    <a:satMod val="200000"/>
                  </a:schemeClr>
                </a:solidFill>
              </a:rPr>
              <a:t>Хъвадарухъабазул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 г1умрудул </a:t>
            </a:r>
            <a:r>
              <a:rPr lang="ru-RU" dirty="0" err="1" smtClean="0">
                <a:solidFill>
                  <a:schemeClr val="tx2">
                    <a:satMod val="200000"/>
                  </a:schemeClr>
                </a:solidFill>
              </a:rPr>
              <a:t>соналги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tx2">
                    <a:satMod val="200000"/>
                  </a:schemeClr>
                </a:solidFill>
              </a:rPr>
              <a:t>гьабураб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 бак1ги,асаралги , </a:t>
            </a:r>
            <a:r>
              <a:rPr lang="ru-RU" dirty="0" err="1" smtClean="0">
                <a:solidFill>
                  <a:schemeClr val="tx2">
                    <a:satMod val="200000"/>
                  </a:schemeClr>
                </a:solidFill>
              </a:rPr>
              <a:t>миллаталги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 рук1алиде </a:t>
            </a:r>
            <a:r>
              <a:rPr lang="ru-RU" dirty="0" err="1" smtClean="0">
                <a:solidFill>
                  <a:schemeClr val="tx2">
                    <a:satMod val="200000"/>
                  </a:schemeClr>
                </a:solidFill>
              </a:rPr>
              <a:t>ккезаре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 </a:t>
            </a:r>
            <a:endParaRPr lang="ru-RU" dirty="0">
              <a:solidFill>
                <a:schemeClr val="tx2">
                  <a:satMod val="200000"/>
                </a:schemeClr>
              </a:solidFill>
            </a:endParaRPr>
          </a:p>
        </p:txBody>
      </p:sp>
      <p:pic>
        <p:nvPicPr>
          <p:cNvPr id="4" name="Содержимое 3" descr="Зим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57188" y="3357563"/>
            <a:ext cx="8786812" cy="350043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2">
                    <a:satMod val="200000"/>
                  </a:schemeClr>
                </a:solidFill>
              </a:rPr>
              <a:t>Багьавудин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satMod val="200000"/>
                  </a:schemeClr>
                </a:solidFill>
              </a:rPr>
              <a:t>Митаров</a:t>
            </a:r>
            <a:endParaRPr lang="ru-RU" dirty="0">
              <a:solidFill>
                <a:schemeClr val="tx2">
                  <a:satMod val="200000"/>
                </a:schemeClr>
              </a:solidFill>
            </a:endParaRPr>
          </a:p>
        </p:txBody>
      </p:sp>
      <p:pic>
        <p:nvPicPr>
          <p:cNvPr id="5" name="Содержимое 4" descr="IMG_NE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560" y="142875"/>
            <a:ext cx="7704856" cy="671512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299</TotalTime>
  <Words>215</Words>
  <Application>Microsoft Office PowerPoint</Application>
  <PresentationFormat>Экран (4:3)</PresentationFormat>
  <Paragraphs>46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Метро</vt:lpstr>
      <vt:lpstr>                Дарсил тема: </vt:lpstr>
      <vt:lpstr>            Дарсил мурадал:</vt:lpstr>
      <vt:lpstr>                     Тестал</vt:lpstr>
      <vt:lpstr>2. «Маг1арулазул нус»-автор ккола:</vt:lpstr>
      <vt:lpstr>3.Гьаб асаралъул ц1ар бице:</vt:lpstr>
      <vt:lpstr>4.Маг1арулазул гурев хъвадарухъан вихьизаве:</vt:lpstr>
      <vt:lpstr>5. «Маг1арулай» абураб къисаялда Маккикъоралде щал ун рук1арал?</vt:lpstr>
      <vt:lpstr>Хъвадарухъабазул г1умрудул соналги, гьабураб бак1ги,асаралги , миллаталги рук1алиде ккезаре </vt:lpstr>
      <vt:lpstr>Багьавудин Митаров</vt:lpstr>
      <vt:lpstr>Слайд 10</vt:lpstr>
      <vt:lpstr>Слайд 11</vt:lpstr>
      <vt:lpstr>Рич1ч1уларел раг1абазе баян: </vt:lpstr>
      <vt:lpstr>Слайд 13</vt:lpstr>
      <vt:lpstr>Слайд 14</vt:lpstr>
      <vt:lpstr>Слайд 15</vt:lpstr>
      <vt:lpstr>Слайд 16</vt:lpstr>
      <vt:lpstr>Слайд 17</vt:lpstr>
      <vt:lpstr>       Дарсил х1асил гьаби : 1.Щай Б. Митаров вохарав вугев «Фронталъул ц1адулъ»,«х1инкъи бугел рохьазда» вагъулев вук1иналдаса?  2.Т1арамагъадисеб куплеталда поэтасул сунда рак1 ч1ун бугеб?  3. Советиял самолетазе кинаб сипат-сурат гьабун бугеб коч1олъ?  4. Нужер пикруялда рекъон , бах1арчиян лъида абулеб?  </vt:lpstr>
      <vt:lpstr>     Рокъобе х1алт1и  1.Гьалдалъун дарс лъугьана. 2.Гьумер 236-238 , 8 куп. рек1ехъе лъазабизе. 3.Киназего баркала, къо-мех лъик1 ! 4.Г1ахьаллъи гьабурал лъималазе къимат лъей.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Дарсил тема:</dc:title>
  <dc:creator>Admin</dc:creator>
  <cp:lastModifiedBy>ASUS</cp:lastModifiedBy>
  <cp:revision>36</cp:revision>
  <dcterms:created xsi:type="dcterms:W3CDTF">2011-05-09T16:15:30Z</dcterms:created>
  <dcterms:modified xsi:type="dcterms:W3CDTF">2020-05-11T11:49:01Z</dcterms:modified>
</cp:coreProperties>
</file>