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90" r:id="rId13"/>
    <p:sldId id="285" r:id="rId14"/>
    <p:sldId id="286" r:id="rId15"/>
    <p:sldId id="287" r:id="rId16"/>
    <p:sldId id="288" r:id="rId17"/>
    <p:sldId id="289" r:id="rId18"/>
    <p:sldId id="284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01201F-A764-4A01-84B7-9C1904EF4D5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E46DA-251A-406E-AB05-BAD9E3A9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0926-729C-4C53-9A66-C42279673F2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475C-686C-42A5-A7AB-333AD332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592D-673E-4678-B6CD-9A4DC3DAD846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5255-81C2-4BB5-99C4-20426DE8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55749B-A58B-4783-8899-18208BB55BBA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720F8-9975-4F56-87CE-FD7F0F712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4340C-205A-4CE3-8F58-D613D8D95221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9562E9-4295-435E-9126-4753BBABF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88F88-2639-4975-84B7-DA84CD39038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DCB1DC-1C92-408E-9413-1272BA6D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A652-A894-471B-ACC6-CEE692F89787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02D4-0336-42AA-9E6B-DE42EFA2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D290-9BA2-4348-9BF6-37AA3F65692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7CF3-3FFA-4A3A-B4B2-2C189143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074FCA-E02B-4BC1-98D2-CB8217A7A515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12C48-E204-42DC-878C-F5A869D32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ADF4-3B18-4683-B3F1-02DA9138D97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BDEB-42BC-4789-A5B7-D236B2967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280613-4EAC-4723-8BF7-2165B41C6A6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1BA5D0-E685-4321-8B8F-EBEA9BB80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1" r:id="rId7"/>
    <p:sldLayoutId id="2147483688" r:id="rId8"/>
    <p:sldLayoutId id="2147483680" r:id="rId9"/>
    <p:sldLayoutId id="2147483679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 descr="5XQWACAALK98QCAY4YQMZCAG2R6M1CAO64R8BCA9TGA2ICA4WYSRKCAYMPX73CA4AL38TCAZU7ST5CAXQPHMHCAU95XHYCA8NC3EECAF7M68TCATH102ICASU0IWBCAR7IQ0ECA8VMDUXCA4638POCA5IZI2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835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   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Дарсил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тема: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Бице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гьудулзабазда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7839" y="1428736"/>
            <a:ext cx="74483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Багьавудин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Митаров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357188"/>
            <a:ext cx="5786437" cy="6500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4800" y="571500"/>
            <a:ext cx="6451600" cy="6286500"/>
          </a:xfrm>
        </p:spPr>
      </p:pic>
      <p:pic>
        <p:nvPicPr>
          <p:cNvPr id="3" name="Содержимое 4" descr="IMG_0002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71500"/>
            <a:ext cx="64516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Рич1ч1уларел раг1абазе баян: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Хейнкелал- немцазул самолетазул цо тайпаялда ц1ар</a:t>
            </a:r>
          </a:p>
          <a:p>
            <a:endParaRPr lang="ru-RU" smtClean="0"/>
          </a:p>
        </p:txBody>
      </p:sp>
      <p:pic>
        <p:nvPicPr>
          <p:cNvPr id="4" name="Рисунок 3" descr="cb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00438"/>
            <a:ext cx="8643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417240" cy="5399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61048"/>
            <a:ext cx="1425352" cy="2495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200511_143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62646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92695"/>
            <a:ext cx="2160240" cy="576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564904"/>
            <a:ext cx="2952328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20200511_14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0"/>
            <a:ext cx="64087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705272" cy="828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_20200511_143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08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00511_143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87623" y="332656"/>
            <a:ext cx="731569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_20200511_143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47919" cy="4375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772400" cy="5702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     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Дарсил</a:t>
            </a:r>
            <a:r>
              <a:rPr lang="ru-RU" sz="2800" b="1" i="1" dirty="0" smtClean="0">
                <a:solidFill>
                  <a:schemeClr val="tx1"/>
                </a:solidFill>
              </a:rPr>
              <a:t> х1асил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гьаби</a:t>
            </a:r>
            <a:r>
              <a:rPr lang="ru-RU" sz="2800" b="1" i="1" dirty="0" smtClean="0">
                <a:solidFill>
                  <a:schemeClr val="tx1"/>
                </a:solidFill>
              </a:rPr>
              <a:t> :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1.Щай </a:t>
            </a:r>
            <a:r>
              <a:rPr lang="ru-RU" sz="2800" b="1" i="1" dirty="0" smtClean="0">
                <a:solidFill>
                  <a:srgbClr val="FF0000"/>
                </a:solidFill>
              </a:rPr>
              <a:t>Б.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Митаров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вохарав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вугев</a:t>
            </a:r>
            <a:r>
              <a:rPr lang="ru-RU" sz="2800" b="1" i="1" dirty="0" smtClean="0">
                <a:solidFill>
                  <a:srgbClr val="FF0000"/>
                </a:solidFill>
              </a:rPr>
              <a:t> 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Фронталъул</a:t>
            </a:r>
            <a:r>
              <a:rPr lang="ru-RU" sz="2800" b="1" i="1" dirty="0" smtClean="0">
                <a:solidFill>
                  <a:srgbClr val="FF0000"/>
                </a:solidFill>
              </a:rPr>
              <a:t> ц1адулъ»,«х1инкъи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рохьазда</a:t>
            </a:r>
            <a:r>
              <a:rPr lang="ru-RU" sz="2800" b="1" i="1" dirty="0" smtClean="0">
                <a:solidFill>
                  <a:srgbClr val="FF0000"/>
                </a:solidFill>
              </a:rPr>
              <a:t>»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вагъулев</a:t>
            </a:r>
            <a:r>
              <a:rPr lang="ru-RU" sz="2800" b="1" i="1" dirty="0" smtClean="0">
                <a:solidFill>
                  <a:srgbClr val="FF0000"/>
                </a:solidFill>
              </a:rPr>
              <a:t> вук1иналдаса?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2.Т1арамагъадисеб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куплеталда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поэтасул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сунда</a:t>
            </a:r>
            <a:r>
              <a:rPr lang="ru-RU" sz="2800" b="1" i="1" dirty="0" smtClean="0">
                <a:solidFill>
                  <a:srgbClr val="FF0000"/>
                </a:solidFill>
              </a:rPr>
              <a:t> рак1 ч1ун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бугеб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3.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Советиял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самолетазе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кинаб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сипат-сурат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гьабун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бугеб</a:t>
            </a:r>
            <a:r>
              <a:rPr lang="ru-RU" sz="2800" b="1" i="1" dirty="0" smtClean="0">
                <a:solidFill>
                  <a:srgbClr val="FF0000"/>
                </a:solidFill>
              </a:rPr>
              <a:t> коч1олъ?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4.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Нужер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пикруялда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рекъон</a:t>
            </a:r>
            <a:r>
              <a:rPr lang="ru-RU" sz="2800" b="1" i="1" dirty="0" smtClean="0">
                <a:solidFill>
                  <a:srgbClr val="FF0000"/>
                </a:solidFill>
              </a:rPr>
              <a:t> , бах1арчиян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лъида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абулеб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>
                <a:solidFill>
                  <a:schemeClr val="tx1"/>
                </a:solidFill>
              </a:rPr>
              <a:t>Рокъобе</a:t>
            </a:r>
            <a:r>
              <a:rPr lang="ru-RU" dirty="0" smtClean="0">
                <a:solidFill>
                  <a:schemeClr val="tx1"/>
                </a:solidFill>
              </a:rPr>
              <a:t> х1алт1и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FF00"/>
                </a:solidFill>
              </a:rPr>
              <a:t>Гьалдалъун </a:t>
            </a:r>
            <a:r>
              <a:rPr lang="ru-RU" dirty="0" err="1" smtClean="0">
                <a:solidFill>
                  <a:srgbClr val="FFFF00"/>
                </a:solidFill>
              </a:rPr>
              <a:t>дарс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лъугьана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>
                <a:solidFill>
                  <a:srgbClr val="FFFF00"/>
                </a:solidFill>
              </a:rPr>
              <a:t>Гьумер 236-238 , 8 куп. рек1ехъе </a:t>
            </a:r>
            <a:r>
              <a:rPr lang="ru-RU" dirty="0" err="1" smtClean="0">
                <a:solidFill>
                  <a:srgbClr val="FFFF00"/>
                </a:solidFill>
              </a:rPr>
              <a:t>лъазабизе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rgbClr val="FFFF00"/>
                </a:solidFill>
              </a:rPr>
              <a:t>Киназего </a:t>
            </a:r>
            <a:r>
              <a:rPr lang="ru-RU" dirty="0" err="1" smtClean="0">
                <a:solidFill>
                  <a:srgbClr val="FFFF00"/>
                </a:solidFill>
              </a:rPr>
              <a:t>баркала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къо-мех</a:t>
            </a:r>
            <a:r>
              <a:rPr lang="ru-RU" dirty="0" smtClean="0">
                <a:solidFill>
                  <a:srgbClr val="FFFF00"/>
                </a:solidFill>
              </a:rPr>
              <a:t> лъик1 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4.</a:t>
            </a:r>
            <a:r>
              <a:rPr lang="ru-RU" dirty="0" smtClean="0">
                <a:solidFill>
                  <a:srgbClr val="FFFF00"/>
                </a:solidFill>
              </a:rPr>
              <a:t>Г1ахьаллъи </a:t>
            </a:r>
            <a:r>
              <a:rPr lang="ru-RU" dirty="0" err="1" smtClean="0">
                <a:solidFill>
                  <a:srgbClr val="FFFF00"/>
                </a:solidFill>
              </a:rPr>
              <a:t>гьабурал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лъималазе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къимат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лъей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vnb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5143500" y="571500"/>
            <a:ext cx="4000500" cy="357187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Дарсил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мурадал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002060"/>
                </a:solidFill>
              </a:rPr>
              <a:t>1.Ват1аналде рокьи бижизаби.</a:t>
            </a:r>
          </a:p>
          <a:p>
            <a:endParaRPr lang="ru-RU" sz="3200" b="1" i="1" smtClean="0">
              <a:solidFill>
                <a:srgbClr val="002060"/>
              </a:solidFill>
            </a:endParaRPr>
          </a:p>
          <a:p>
            <a:r>
              <a:rPr lang="ru-RU" sz="3200" b="1" i="1" smtClean="0">
                <a:solidFill>
                  <a:srgbClr val="002060"/>
                </a:solidFill>
              </a:rPr>
              <a:t>2. Ват1аналъе г1оло рух1 кьезе х1адураллъун рук1ине ккей бич1ч1изаби.</a:t>
            </a:r>
          </a:p>
          <a:p>
            <a:endParaRPr lang="ru-RU" sz="3200" b="1" i="1" smtClean="0">
              <a:solidFill>
                <a:srgbClr val="002060"/>
              </a:solidFill>
            </a:endParaRPr>
          </a:p>
          <a:p>
            <a:r>
              <a:rPr lang="ru-RU" sz="3200" b="1" i="1" smtClean="0">
                <a:solidFill>
                  <a:srgbClr val="002060"/>
                </a:solidFill>
              </a:rPr>
              <a:t>3.Ц1алул бажари цебет1ей.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Тестал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572000"/>
          </a:xfrm>
        </p:spPr>
        <p:txBody>
          <a:bodyPr/>
          <a:lstStyle/>
          <a:p>
            <a:r>
              <a:rPr lang="ru-RU" sz="2800" dirty="0" smtClean="0"/>
              <a:t>1.Асаралъул </a:t>
            </a:r>
            <a:r>
              <a:rPr lang="ru-RU" sz="2800" dirty="0" err="1" smtClean="0"/>
              <a:t>авторги</a:t>
            </a:r>
            <a:r>
              <a:rPr lang="ru-RU" sz="2800" dirty="0" smtClean="0"/>
              <a:t> ц1арги </a:t>
            </a:r>
            <a:r>
              <a:rPr lang="ru-RU" sz="2800" dirty="0" err="1" smtClean="0"/>
              <a:t>бихьизаре</a:t>
            </a:r>
            <a:endParaRPr lang="ru-RU" sz="2800" dirty="0" smtClean="0"/>
          </a:p>
          <a:p>
            <a:r>
              <a:rPr lang="ru-RU" sz="2800" dirty="0" err="1" smtClean="0"/>
              <a:t>Приказчик-кашавар</a:t>
            </a:r>
            <a:r>
              <a:rPr lang="ru-RU" sz="2800" dirty="0" smtClean="0"/>
              <a:t> </a:t>
            </a:r>
            <a:r>
              <a:rPr lang="ru-RU" sz="2800" dirty="0" err="1" smtClean="0"/>
              <a:t>киналго</a:t>
            </a:r>
            <a:r>
              <a:rPr lang="ru-RU" sz="2800" dirty="0" smtClean="0"/>
              <a:t> реч1ч1ун, </a:t>
            </a:r>
          </a:p>
          <a:p>
            <a:r>
              <a:rPr lang="ru-RU" sz="2800" dirty="0" err="1" smtClean="0"/>
              <a:t>Вачун</a:t>
            </a:r>
            <a:r>
              <a:rPr lang="ru-RU" sz="2800" dirty="0" smtClean="0"/>
              <a:t> </a:t>
            </a:r>
            <a:r>
              <a:rPr lang="ru-RU" sz="2800" dirty="0" err="1" smtClean="0"/>
              <a:t>цо</a:t>
            </a:r>
            <a:r>
              <a:rPr lang="ru-RU" sz="2800" dirty="0" smtClean="0"/>
              <a:t> ганч1ида к1усизавуна.</a:t>
            </a:r>
          </a:p>
          <a:p>
            <a:r>
              <a:rPr lang="ru-RU" sz="2800" dirty="0" smtClean="0"/>
              <a:t>«Квен-т1ех босизег1ан </a:t>
            </a:r>
            <a:r>
              <a:rPr lang="ru-RU" sz="2800" dirty="0" err="1" smtClean="0"/>
              <a:t>сабру</a:t>
            </a:r>
            <a:r>
              <a:rPr lang="ru-RU" sz="2800" dirty="0" smtClean="0"/>
              <a:t> </a:t>
            </a:r>
            <a:r>
              <a:rPr lang="ru-RU" sz="2800" dirty="0" err="1" smtClean="0"/>
              <a:t>гьабе</a:t>
            </a:r>
            <a:r>
              <a:rPr lang="ru-RU" sz="2800" dirty="0" smtClean="0"/>
              <a:t>»,-</a:t>
            </a:r>
            <a:r>
              <a:rPr lang="ru-RU" sz="2800" dirty="0" err="1" smtClean="0"/>
              <a:t>ян</a:t>
            </a:r>
            <a:endParaRPr lang="ru-RU" sz="2800" dirty="0" smtClean="0"/>
          </a:p>
          <a:p>
            <a:r>
              <a:rPr lang="ru-RU" sz="2800" dirty="0" err="1" smtClean="0"/>
              <a:t>Падар</a:t>
            </a:r>
            <a:r>
              <a:rPr lang="ru-RU" sz="2800" dirty="0" smtClean="0"/>
              <a:t> мац1алъ </a:t>
            </a:r>
            <a:r>
              <a:rPr lang="ru-RU" sz="2800" dirty="0" err="1" smtClean="0"/>
              <a:t>абун</a:t>
            </a:r>
            <a:r>
              <a:rPr lang="ru-RU" sz="2800" dirty="0" smtClean="0"/>
              <a:t>, </a:t>
            </a:r>
            <a:r>
              <a:rPr lang="ru-RU" sz="2800" dirty="0" err="1" smtClean="0"/>
              <a:t>анин</a:t>
            </a:r>
            <a:r>
              <a:rPr lang="ru-RU" sz="2800" dirty="0" smtClean="0"/>
              <a:t>, </a:t>
            </a:r>
            <a:r>
              <a:rPr lang="ru-RU" sz="2800" dirty="0" err="1" smtClean="0"/>
              <a:t>вац</a:t>
            </a:r>
            <a:r>
              <a:rPr lang="ru-RU" sz="2800" dirty="0" smtClean="0"/>
              <a:t>, </a:t>
            </a:r>
            <a:r>
              <a:rPr lang="ru-RU" sz="2800" dirty="0" err="1" smtClean="0"/>
              <a:t>рортун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А)Ц1.Х1амзат «</a:t>
            </a:r>
            <a:r>
              <a:rPr lang="ru-RU" sz="2800" dirty="0" err="1" smtClean="0"/>
              <a:t>Дибирги</a:t>
            </a:r>
            <a:r>
              <a:rPr lang="ru-RU" sz="2800" dirty="0" smtClean="0"/>
              <a:t> г1анхвараги»</a:t>
            </a:r>
          </a:p>
          <a:p>
            <a:r>
              <a:rPr lang="ru-RU" sz="2800" dirty="0" smtClean="0"/>
              <a:t>Б)Ц1. Х1амзат «</a:t>
            </a:r>
            <a:r>
              <a:rPr lang="ru-RU" sz="2800" dirty="0" err="1" smtClean="0"/>
              <a:t>Ашбазалде</a:t>
            </a:r>
            <a:r>
              <a:rPr lang="ru-RU" sz="2800" dirty="0" smtClean="0"/>
              <a:t> </a:t>
            </a:r>
            <a:r>
              <a:rPr lang="ru-RU" sz="2800" dirty="0" err="1" smtClean="0"/>
              <a:t>гьабураб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В)Р. Х1амзатов «</a:t>
            </a:r>
            <a:r>
              <a:rPr lang="ru-RU" sz="2800" dirty="0" err="1" smtClean="0"/>
              <a:t>Дагъистаналъул</a:t>
            </a:r>
            <a:r>
              <a:rPr lang="ru-RU" sz="2800" dirty="0" smtClean="0"/>
              <a:t> </a:t>
            </a:r>
            <a:r>
              <a:rPr lang="ru-RU" sz="2800" dirty="0" err="1" smtClean="0"/>
              <a:t>рохьал</a:t>
            </a:r>
            <a:r>
              <a:rPr lang="ru-RU" sz="28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Фото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786812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2. «Маг1арулазул </a:t>
            </a:r>
            <a:r>
              <a:rPr lang="ru-RU" sz="2800" dirty="0" err="1" smtClean="0">
                <a:solidFill>
                  <a:srgbClr val="FF0000"/>
                </a:solidFill>
              </a:rPr>
              <a:t>нус</a:t>
            </a:r>
            <a:r>
              <a:rPr lang="ru-RU" sz="2800" dirty="0" smtClean="0">
                <a:solidFill>
                  <a:srgbClr val="FF0000"/>
                </a:solidFill>
              </a:rPr>
              <a:t>»-автор </a:t>
            </a:r>
            <a:r>
              <a:rPr lang="ru-RU" sz="2800" dirty="0" err="1" smtClean="0">
                <a:solidFill>
                  <a:srgbClr val="FF0000"/>
                </a:solidFill>
              </a:rPr>
              <a:t>ккола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А)</a:t>
            </a:r>
            <a:r>
              <a:rPr lang="ru-RU" sz="4000" dirty="0" err="1" smtClean="0">
                <a:solidFill>
                  <a:schemeClr val="bg1"/>
                </a:solidFill>
              </a:rPr>
              <a:t>Асадула</a:t>
            </a:r>
            <a:r>
              <a:rPr lang="ru-RU" sz="4000" dirty="0" smtClean="0">
                <a:solidFill>
                  <a:schemeClr val="bg1"/>
                </a:solidFill>
              </a:rPr>
              <a:t> Мух1амаев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Б)Расул  Х1амзатов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В)Фазу Г1алиева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Гьаб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асаралъул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ц1ар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бице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«К1иго г1олохъанчиясул кумекалдалъун т1аде вахъана , араб г1асруялъго хварав , ах1анже хабалъа къват1иве  вахъарав г1адав, халатаб баг1араб г1аба рет1арав , ц1акъго херав чи.»</a:t>
            </a:r>
          </a:p>
          <a:p>
            <a:r>
              <a:rPr lang="ru-RU" smtClean="0"/>
              <a:t>А) «Тамашаяв Гьобол»</a:t>
            </a:r>
          </a:p>
          <a:p>
            <a:r>
              <a:rPr lang="ru-RU" smtClean="0"/>
              <a:t>Б) «Инсул гьалбал»</a:t>
            </a:r>
          </a:p>
          <a:p>
            <a:r>
              <a:rPr lang="ru-RU" smtClean="0"/>
              <a:t>В) «Г1андалал»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872413" cy="1273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4.Маг1арулазул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гурев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хъвадарухъан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вихьизаве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А) Мух1амад Хуршилов</a:t>
            </a:r>
          </a:p>
          <a:p>
            <a:r>
              <a:rPr lang="ru-RU" smtClean="0"/>
              <a:t>Б) Асадула Мухамаев</a:t>
            </a:r>
          </a:p>
          <a:p>
            <a:r>
              <a:rPr lang="ru-RU" smtClean="0"/>
              <a:t>В)Эффенди Капиев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844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5. «Маг1арулай»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абураб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къисаялда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Маккикъоралде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щал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ун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рук1арал?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13"/>
            <a:ext cx="7772400" cy="3856037"/>
          </a:xfrm>
        </p:spPr>
        <p:txBody>
          <a:bodyPr/>
          <a:lstStyle/>
          <a:p>
            <a:r>
              <a:rPr lang="ru-RU" smtClean="0"/>
              <a:t>А)Х1афизатги Меседоги</a:t>
            </a:r>
          </a:p>
          <a:p>
            <a:r>
              <a:rPr lang="ru-RU" smtClean="0"/>
              <a:t>Б) Х1афизатги Муслиматги</a:t>
            </a:r>
          </a:p>
          <a:p>
            <a:r>
              <a:rPr lang="ru-RU" smtClean="0"/>
              <a:t>В) Ибрагьимги Сурхайги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413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Хъвадарухъабазул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г1умрудул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соналги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гьабураб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бак1ги,асаралги ,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миллаталги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рук1алиде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ккезаре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357563"/>
            <a:ext cx="8786812" cy="3500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Багьавудин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Митаров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Содержимое 4" descr="IMG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2875"/>
            <a:ext cx="7704856" cy="671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299</TotalTime>
  <Words>215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                Дарсил тема: </vt:lpstr>
      <vt:lpstr>            Дарсил мурадал:</vt:lpstr>
      <vt:lpstr>                     Тестал</vt:lpstr>
      <vt:lpstr>2. «Маг1арулазул нус»-автор ккола:</vt:lpstr>
      <vt:lpstr>3.Гьаб асаралъул ц1ар бице:</vt:lpstr>
      <vt:lpstr>4.Маг1арулазул гурев хъвадарухъан вихьизаве:</vt:lpstr>
      <vt:lpstr>5. «Маг1арулай» абураб къисаялда Маккикъоралде щал ун рук1арал?</vt:lpstr>
      <vt:lpstr>Хъвадарухъабазул г1умрудул соналги, гьабураб бак1ги,асаралги , миллаталги рук1алиде ккезаре </vt:lpstr>
      <vt:lpstr>Багьавудин Митаров</vt:lpstr>
      <vt:lpstr>Слайд 10</vt:lpstr>
      <vt:lpstr>Слайд 11</vt:lpstr>
      <vt:lpstr>Рич1ч1уларел раг1абазе баян: </vt:lpstr>
      <vt:lpstr>Слайд 13</vt:lpstr>
      <vt:lpstr>Слайд 14</vt:lpstr>
      <vt:lpstr>Слайд 15</vt:lpstr>
      <vt:lpstr>Слайд 16</vt:lpstr>
      <vt:lpstr>Слайд 17</vt:lpstr>
      <vt:lpstr>       Дарсил х1асил гьаби : 1.Щай Б. Митаров вохарав вугев «Фронталъул ц1адулъ»,«х1инкъи бугел рохьазда» вагъулев вук1иналдаса?  2.Т1арамагъадисеб куплеталда поэтасул сунда рак1 ч1ун бугеб?  3. Советиял самолетазе кинаб сипат-сурат гьабун бугеб коч1олъ?  4. Нужер пикруялда рекъон , бах1арчиян лъида абулеб?  </vt:lpstr>
      <vt:lpstr>     Рокъобе х1алт1и  1.Гьалдалъун дарс лъугьана. 2.Гьумер 236-238 , 8 куп. рек1ехъе лъазабизе. 3.Киназего баркала, къо-мех лъик1 ! 4.Г1ахьаллъи гьабурал лъималазе къимат лъей.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Дарсил тема:</dc:title>
  <dc:creator>Admin</dc:creator>
  <cp:lastModifiedBy>ASUS</cp:lastModifiedBy>
  <cp:revision>36</cp:revision>
  <dcterms:created xsi:type="dcterms:W3CDTF">2011-05-09T16:15:30Z</dcterms:created>
  <dcterms:modified xsi:type="dcterms:W3CDTF">2020-05-11T11:49:01Z</dcterms:modified>
</cp:coreProperties>
</file>