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02FE-AB2F-4E1D-BD61-EDD081E614A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C2DB-0AD6-4360-9022-7AFA1585B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556425F-5D0B-49C2-8ACE-E19879935E13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C53E5-2A6E-42FA-A485-83239CE9DB25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2D394-0EF7-4679-B800-5C1E1D3027DC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881B-761F-41B9-8272-B02508AA0BBC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D0E41-B859-43C3-9C21-13EFCE2D8813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BEA88-B886-4639-B1D9-A40854BC5880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43FE7-BAAE-4F11-AB5C-05ADE7334ECA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034AC-61AB-4A11-9709-DEC4CDE5CC95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1BAD1-253B-443E-ACBA-CAA1110E1A03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DD00F-6D05-47BA-B245-9526CB6F4829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DD987-9E1A-4AD5-A138-C6FD62860E32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8D084CB-5E98-4F17-B642-8701C90C31CD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7BAAA1F-2961-447C-AA90-DAFE1457A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Сибирь. Рельеф и геологическое строение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географии 8 класс</a:t>
            </a:r>
          </a:p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Учитель: Климашина Н.А.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Алмазно-золотоносная кладовая страны</a:t>
            </a:r>
          </a:p>
          <a:p>
            <a:r>
              <a:rPr lang="ru-RU" dirty="0" smtClean="0"/>
              <a:t>Залежи каменного угля (Тунгусский и Центрально-Якутский угольные бассейны – 1 место в мире по запасам этого топлива)</a:t>
            </a:r>
          </a:p>
          <a:p>
            <a:r>
              <a:rPr lang="ru-RU" dirty="0" smtClean="0"/>
              <a:t>Золото и железные руды– Енисейский кряж</a:t>
            </a:r>
          </a:p>
          <a:p>
            <a:r>
              <a:rPr lang="ru-RU" dirty="0" smtClean="0"/>
              <a:t>Медно-никелевые руды - Норильск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П.43, «Сложные вопросы» 1-3, «Поработаем с карой» с.2443-244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Современный рельеф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Среднесибирское плоскогорье с высотами до 600-700м</a:t>
            </a:r>
          </a:p>
          <a:p>
            <a:r>
              <a:rPr lang="ru-RU" dirty="0" smtClean="0"/>
              <a:t>Северо-запад: </a:t>
            </a:r>
            <a:r>
              <a:rPr lang="ru-RU" i="1" dirty="0" smtClean="0"/>
              <a:t>плато </a:t>
            </a:r>
            <a:r>
              <a:rPr lang="ru-RU" i="1" dirty="0" err="1" smtClean="0"/>
              <a:t>Путорана</a:t>
            </a:r>
            <a:r>
              <a:rPr lang="ru-RU" dirty="0" smtClean="0"/>
              <a:t>. Высшая  точка – 1701м – гора Камень</a:t>
            </a:r>
          </a:p>
          <a:p>
            <a:r>
              <a:rPr lang="ru-RU" dirty="0" smtClean="0"/>
              <a:t>Юго-восток: </a:t>
            </a:r>
            <a:r>
              <a:rPr lang="ru-RU" i="1" dirty="0" smtClean="0"/>
              <a:t>Енисейский кряж </a:t>
            </a:r>
            <a:r>
              <a:rPr lang="ru-RU" dirty="0" smtClean="0"/>
              <a:t>– невысокие скалистые останцы древних гор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 b="6321"/>
          <a:stretch>
            <a:fillRect/>
          </a:stretch>
        </p:blipFill>
        <p:spPr bwMode="auto">
          <a:xfrm>
            <a:off x="827584" y="188640"/>
            <a:ext cx="7272808" cy="64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411760" y="4221088"/>
            <a:ext cx="1872208" cy="1800200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4008" y="764704"/>
            <a:ext cx="1872208" cy="1800200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5508104" y="16288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Заповедник «СТОЛБЫ»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 в 1925г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556792"/>
            <a:ext cx="4464496" cy="28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2883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Полуостров ТАЙМЫР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852936"/>
            <a:ext cx="4267512" cy="29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852936"/>
            <a:ext cx="3943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184482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Центральная часть полуострова занята горами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ырранга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Низменности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Средней Сибири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пределах  Средней Сибири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крупные низменности  -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Северо-Сибирская и  Центрально -Якутская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068960"/>
            <a:ext cx="45534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Геологическое строение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5472608" cy="36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Анабарское</a:t>
            </a:r>
            <a:r>
              <a:rPr lang="ru-RU" b="1" dirty="0" smtClean="0">
                <a:solidFill>
                  <a:schemeClr val="bg1"/>
                </a:solidFill>
              </a:rPr>
              <a:t> плато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717032"/>
            <a:ext cx="4112060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6021288"/>
            <a:ext cx="23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Алданское</a:t>
            </a:r>
            <a:r>
              <a:rPr lang="ru-RU" sz="2000" b="1" dirty="0" smtClean="0">
                <a:solidFill>
                  <a:schemeClr val="bg1"/>
                </a:solidFill>
              </a:rPr>
              <a:t> нагорье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70080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фундамент платформы приподнят и выходит на поверхность, образуя щит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Траппы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412776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Тра́пповый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магмати́зм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шведского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trappa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лестница) — особый тип континентального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магматизма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которого характерен огромный объём излияния базальта 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короткое время (первые миллионы лет) на больших территориях</a:t>
            </a:r>
          </a:p>
          <a:p>
            <a:pPr indent="450850"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Сибирские траппы — одна из самых крупных за всю геологическую историю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трапповых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провинций. Они расположены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Восточно-Сибирской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платформе. Сибирские траппы изливались на границе палеозоя и мезозоя, пермского и триасовых периодов. Одновременно с ними произошло крупнейшее 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пермо-триасовое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вымирание видов истории Земли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7783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Кимберлитовые трубки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Кимберлитовая трубка — вертикальное или близкое к вертикальному геологическое тело, образовавшееся при прорыве газов сквозь земную кору. С ними связаны коренные месторождения алмазов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068960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12160" y="371703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Кимберлитовая трубка. Мирный. Якутия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58</TotalTime>
  <Words>287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Тема13</vt:lpstr>
      <vt:lpstr>Средняя Сибирь. Рельеф и геологическое строение</vt:lpstr>
      <vt:lpstr>Современный рельеф</vt:lpstr>
      <vt:lpstr>Slide 3</vt:lpstr>
      <vt:lpstr>Заповедник «СТОЛБЫ» основан в 1925г</vt:lpstr>
      <vt:lpstr>Полуостров ТАЙМЫР</vt:lpstr>
      <vt:lpstr>Низменности  Средней Сибири</vt:lpstr>
      <vt:lpstr>Геологическое строение</vt:lpstr>
      <vt:lpstr>Траппы</vt:lpstr>
      <vt:lpstr>Кимберлитовые трубки</vt:lpstr>
      <vt:lpstr>Полезные ископаемые</vt:lpstr>
      <vt:lpstr>П.43, «Сложные вопросы» 1-3, «Поработаем с карой» с.2443-244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Сибирь. Рельеф и геологическое строение</dc:title>
  <dc:creator>Дмитрий Каленюк</dc:creator>
  <cp:lastModifiedBy>Windows User</cp:lastModifiedBy>
  <cp:revision>6</cp:revision>
  <dcterms:created xsi:type="dcterms:W3CDTF">2012-03-04T18:28:38Z</dcterms:created>
  <dcterms:modified xsi:type="dcterms:W3CDTF">2016-09-18T18:05:39Z</dcterms:modified>
</cp:coreProperties>
</file>