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35" r:id="rId1"/>
  </p:sldMasterIdLst>
  <p:notesMasterIdLst>
    <p:notesMasterId r:id="rId8"/>
  </p:notesMasterIdLst>
  <p:sldIdLst>
    <p:sldId id="257" r:id="rId2"/>
    <p:sldId id="262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04" y="-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3A552-4141-E44A-A02C-EB94F4C11981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86E95-8AE7-3D44-A6C6-D824E88EFC8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021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A86E95-8AE7-3D44-A6C6-D824E88EFC8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603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17.02.16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832B3-8A23-E94E-ACF7-D197F958D3E3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63A7-E3C6-1945-B000-7EC20EA394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832B3-8A23-E94E-ACF7-D197F958D3E3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63A7-E3C6-1945-B000-7EC20EA394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832B3-8A23-E94E-ACF7-D197F958D3E3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63A7-E3C6-1945-B000-7EC20EA394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17.02.16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832B3-8A23-E94E-ACF7-D197F958D3E3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63A7-E3C6-1945-B000-7EC20EA394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832B3-8A23-E94E-ACF7-D197F958D3E3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63A7-E3C6-1945-B000-7EC20EA394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832B3-8A23-E94E-ACF7-D197F958D3E3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63A7-E3C6-1945-B000-7EC20EA394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832B3-8A23-E94E-ACF7-D197F958D3E3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63A7-E3C6-1945-B000-7EC20EA394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832B3-8A23-E94E-ACF7-D197F958D3E3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832B3-8A23-E94E-ACF7-D197F958D3E3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B63A7-E3C6-1945-B000-7EC20EA394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59832B3-8A23-E94E-ACF7-D197F958D3E3}" type="datetimeFigureOut">
              <a:rPr lang="ru-RU" smtClean="0"/>
              <a:pPr/>
              <a:t>17.02.16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5AB63A7-E3C6-1945-B000-7EC20EA394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6" r:id="rId1"/>
    <p:sldLayoutId id="2147484437" r:id="rId2"/>
    <p:sldLayoutId id="2147484438" r:id="rId3"/>
    <p:sldLayoutId id="2147484439" r:id="rId4"/>
    <p:sldLayoutId id="2147484440" r:id="rId5"/>
    <p:sldLayoutId id="2147484441" r:id="rId6"/>
    <p:sldLayoutId id="2147484442" r:id="rId7"/>
    <p:sldLayoutId id="2147484443" r:id="rId8"/>
    <p:sldLayoutId id="2147484444" r:id="rId9"/>
    <p:sldLayoutId id="2147484445" r:id="rId10"/>
    <p:sldLayoutId id="2147484446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1548" y="1497671"/>
            <a:ext cx="7847868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i="1" cap="none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Настроение, чувства и </a:t>
            </a:r>
          </a:p>
          <a:p>
            <a:r>
              <a:rPr lang="ru-RU" sz="5400" b="1" i="1" cap="none" dirty="0" smtClean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тон говорящего.</a:t>
            </a:r>
            <a:endParaRPr lang="ru-RU" sz="5400" b="1" i="1" dirty="0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238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 descr="https://refdb.ru/images/1006/2011141/26719443.png"/>
          <p:cNvPicPr/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246"/>
            <a:ext cx="9224629" cy="6470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403152" y="3063677"/>
            <a:ext cx="1914974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/>
                <a:cs typeface="Times New Roman"/>
              </a:rPr>
              <a:t>радость </a:t>
            </a:r>
            <a:endParaRPr lang="ru-RU" sz="3200" b="1" dirty="0"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 flipH="1">
            <a:off x="-1" y="5275658"/>
            <a:ext cx="231812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 smtClean="0">
              <a:latin typeface="Times New Roman"/>
              <a:cs typeface="Times New Roman"/>
            </a:endParaRPr>
          </a:p>
          <a:p>
            <a:r>
              <a:rPr lang="ru-RU" sz="3200" b="1" dirty="0" smtClean="0">
                <a:latin typeface="Times New Roman"/>
                <a:cs typeface="Times New Roman"/>
              </a:rPr>
              <a:t>удивление</a:t>
            </a:r>
            <a:endParaRPr lang="ru-RU" sz="3200" b="1" dirty="0">
              <a:latin typeface="Times New Roman"/>
              <a:cs typeface="Times New Roman"/>
            </a:endParaRPr>
          </a:p>
          <a:p>
            <a:r>
              <a:rPr lang="ru-RU" sz="2800" i="1" dirty="0" smtClean="0">
                <a:latin typeface="Times New Roman"/>
                <a:cs typeface="Times New Roman"/>
              </a:rPr>
              <a:t> </a:t>
            </a:r>
            <a:endParaRPr lang="ru-RU" sz="2800" dirty="0">
              <a:latin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70264" y="3063677"/>
            <a:ext cx="158870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/>
                <a:cs typeface="Times New Roman"/>
              </a:rPr>
              <a:t>грусть</a:t>
            </a:r>
            <a:r>
              <a:rPr lang="ru-RU" sz="3200" b="1" dirty="0" smtClean="0">
                <a:effectLst/>
                <a:latin typeface="Times New Roman"/>
                <a:cs typeface="Times New Roman"/>
              </a:rPr>
              <a:t> </a:t>
            </a:r>
            <a:endParaRPr lang="ru-RU" sz="3200" b="1" dirty="0"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36585" y="3063677"/>
            <a:ext cx="151982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/>
                <a:cs typeface="Times New Roman"/>
              </a:rPr>
              <a:t>гнев</a:t>
            </a:r>
            <a:r>
              <a:rPr lang="ru-RU" sz="3200" b="1" dirty="0" smtClean="0">
                <a:effectLst/>
                <a:latin typeface="Times New Roman"/>
                <a:cs typeface="Times New Roman"/>
              </a:rPr>
              <a:t> </a:t>
            </a:r>
            <a:endParaRPr lang="ru-RU" sz="3200" b="1" dirty="0"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7478477" y="4014670"/>
            <a:ext cx="127793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/>
              <a:cs typeface="Times New Roman"/>
            </a:endParaRPr>
          </a:p>
          <a:p>
            <a:r>
              <a:rPr lang="ru-RU" sz="3200" dirty="0" smtClean="0">
                <a:latin typeface="Times New Roman"/>
                <a:cs typeface="Times New Roman"/>
              </a:rPr>
              <a:t> </a:t>
            </a:r>
          </a:p>
          <a:p>
            <a:endParaRPr lang="ru-RU" sz="3200" b="1" dirty="0" smtClean="0">
              <a:latin typeface="Times New Roman"/>
              <a:cs typeface="Times New Roman"/>
            </a:endParaRPr>
          </a:p>
          <a:p>
            <a:endParaRPr lang="ru-RU" sz="3200" b="1" dirty="0">
              <a:latin typeface="Times New Roman"/>
              <a:cs typeface="Times New Roman"/>
            </a:endParaRPr>
          </a:p>
          <a:p>
            <a:r>
              <a:rPr lang="ru-RU" sz="3200" b="1" dirty="0" smtClean="0">
                <a:latin typeface="Times New Roman"/>
                <a:cs typeface="Times New Roman"/>
              </a:rPr>
              <a:t>страх</a:t>
            </a:r>
            <a:r>
              <a:rPr lang="ru-RU" sz="3200" dirty="0" smtClean="0">
                <a:latin typeface="Times New Roman"/>
                <a:cs typeface="Times New Roman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74819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0739" y="2664029"/>
            <a:ext cx="3392711" cy="373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22521" y="362805"/>
            <a:ext cx="822430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/>
              <a:t>-</a:t>
            </a:r>
            <a:r>
              <a:rPr lang="ru-RU" sz="3200" i="1" dirty="0">
                <a:latin typeface="Times New Roman"/>
                <a:cs typeface="Times New Roman"/>
              </a:rPr>
              <a:t>Я всю ночь не могла сомкнуть глаз. Бог знает, что за постель у меня была. Мне </a:t>
            </a:r>
            <a:r>
              <a:rPr lang="ru-RU" sz="3200" i="1" dirty="0" smtClean="0">
                <a:latin typeface="Times New Roman"/>
                <a:cs typeface="Times New Roman"/>
              </a:rPr>
              <a:t>казалось, </a:t>
            </a:r>
            <a:r>
              <a:rPr lang="ru-RU" sz="3200" i="1" dirty="0">
                <a:latin typeface="Times New Roman"/>
                <a:cs typeface="Times New Roman"/>
              </a:rPr>
              <a:t>что я лежу на булыжниках, и теперь всё тело у меня в синяках. Ах ,я спала </a:t>
            </a:r>
            <a:r>
              <a:rPr lang="ru-RU" sz="3200" i="1" dirty="0" smtClean="0">
                <a:latin typeface="Times New Roman"/>
                <a:cs typeface="Times New Roman"/>
              </a:rPr>
              <a:t>очень, </a:t>
            </a:r>
            <a:r>
              <a:rPr lang="ru-RU" sz="3200" i="1" dirty="0">
                <a:latin typeface="Times New Roman"/>
                <a:cs typeface="Times New Roman"/>
              </a:rPr>
              <a:t>очень плохо! </a:t>
            </a:r>
            <a:endParaRPr lang="ru-RU" sz="3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45480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6190" y="3371581"/>
            <a:ext cx="3946385" cy="3279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63625" y="141090"/>
            <a:ext cx="8466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latin typeface="Times New Roman"/>
                <a:cs typeface="Times New Roman"/>
              </a:rPr>
              <a:t>-Что ты строишь?- в один голос закричали </a:t>
            </a:r>
            <a:r>
              <a:rPr lang="ru-RU" sz="3200" i="1" dirty="0" smtClean="0">
                <a:latin typeface="Times New Roman"/>
                <a:cs typeface="Times New Roman"/>
              </a:rPr>
              <a:t>удивленные</a:t>
            </a:r>
            <a:r>
              <a:rPr lang="ru-RU" sz="3200" dirty="0" smtClean="0">
                <a:latin typeface="Times New Roman"/>
                <a:cs typeface="Times New Roman"/>
              </a:rPr>
              <a:t> </a:t>
            </a:r>
            <a:r>
              <a:rPr lang="ru-RU" sz="3200" i="1" dirty="0" err="1" smtClean="0">
                <a:latin typeface="Times New Roman"/>
                <a:cs typeface="Times New Roman"/>
              </a:rPr>
              <a:t>Ниф</a:t>
            </a:r>
            <a:r>
              <a:rPr lang="ru-RU" sz="3200" i="1" dirty="0" smtClean="0">
                <a:latin typeface="Times New Roman"/>
                <a:cs typeface="Times New Roman"/>
              </a:rPr>
              <a:t> </a:t>
            </a:r>
            <a:r>
              <a:rPr lang="ru-RU" sz="3200" i="1" dirty="0">
                <a:latin typeface="Times New Roman"/>
                <a:cs typeface="Times New Roman"/>
              </a:rPr>
              <a:t>-</a:t>
            </a:r>
            <a:r>
              <a:rPr lang="ru-RU" sz="3200" i="1" dirty="0" err="1">
                <a:latin typeface="Times New Roman"/>
                <a:cs typeface="Times New Roman"/>
              </a:rPr>
              <a:t>Ниф</a:t>
            </a:r>
            <a:r>
              <a:rPr lang="ru-RU" sz="3200" i="1" dirty="0">
                <a:latin typeface="Times New Roman"/>
                <a:cs typeface="Times New Roman"/>
              </a:rPr>
              <a:t> и </a:t>
            </a:r>
            <a:r>
              <a:rPr lang="ru-RU" sz="3200" i="1" dirty="0" err="1">
                <a:latin typeface="Times New Roman"/>
                <a:cs typeface="Times New Roman"/>
              </a:rPr>
              <a:t>Нуф</a:t>
            </a:r>
            <a:r>
              <a:rPr lang="ru-RU" sz="3200" i="1" dirty="0">
                <a:latin typeface="Times New Roman"/>
                <a:cs typeface="Times New Roman"/>
              </a:rPr>
              <a:t>- </a:t>
            </a:r>
            <a:r>
              <a:rPr lang="ru-RU" sz="3200" i="1" dirty="0" err="1">
                <a:latin typeface="Times New Roman"/>
                <a:cs typeface="Times New Roman"/>
              </a:rPr>
              <a:t>Нуф</a:t>
            </a:r>
            <a:r>
              <a:rPr lang="ru-RU" sz="3200" i="1" dirty="0" smtClean="0">
                <a:latin typeface="Times New Roman"/>
                <a:cs typeface="Times New Roman"/>
              </a:rPr>
              <a:t>.</a:t>
            </a:r>
          </a:p>
          <a:p>
            <a:r>
              <a:rPr lang="ru-RU" sz="3200" i="1" dirty="0" smtClean="0">
                <a:latin typeface="Times New Roman"/>
                <a:cs typeface="Times New Roman"/>
              </a:rPr>
              <a:t> </a:t>
            </a:r>
            <a:r>
              <a:rPr lang="ru-RU" sz="3200" i="1" dirty="0">
                <a:latin typeface="Times New Roman"/>
                <a:cs typeface="Times New Roman"/>
              </a:rPr>
              <a:t>-Что это, дом для поросенка или крепость?</a:t>
            </a:r>
            <a:endParaRPr lang="ru-RU" sz="3200" dirty="0">
              <a:latin typeface="Times New Roman"/>
              <a:cs typeface="Times New Roman"/>
            </a:endParaRPr>
          </a:p>
          <a:p>
            <a:r>
              <a:rPr lang="ru-RU" sz="3200" i="1" dirty="0">
                <a:latin typeface="Times New Roman"/>
                <a:cs typeface="Times New Roman"/>
              </a:rPr>
              <a:t>-Дом поросенка должен быть крепостью! – спокойно ответил им </a:t>
            </a:r>
            <a:r>
              <a:rPr lang="ru-RU" sz="3200" i="1" dirty="0" err="1">
                <a:latin typeface="Times New Roman"/>
                <a:cs typeface="Times New Roman"/>
              </a:rPr>
              <a:t>Наф-Наф</a:t>
            </a:r>
            <a:r>
              <a:rPr lang="ru-RU" sz="3200" i="1" dirty="0">
                <a:latin typeface="Times New Roman"/>
                <a:cs typeface="Times New Roman"/>
              </a:rPr>
              <a:t>, продолжая работать. </a:t>
            </a:r>
            <a:endParaRPr lang="ru-RU" sz="3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20904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049" y="3326769"/>
            <a:ext cx="4273415" cy="316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62049" y="221713"/>
            <a:ext cx="858714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-</a:t>
            </a:r>
            <a:r>
              <a:rPr lang="ru-RU" sz="4400" i="1" dirty="0">
                <a:latin typeface="Times New Roman"/>
                <a:cs typeface="Times New Roman"/>
              </a:rPr>
              <a:t>Ква-ква, Иван - царевич! Почто кручинишься? Аль от отца услыхал слово неприветливое?</a:t>
            </a:r>
            <a:endParaRPr lang="ru-RU" sz="4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57754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734" y="1229503"/>
            <a:ext cx="856698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Вывод: общайтесь с другими так, как бы вы хотели, чтобы общались с вами.</a:t>
            </a:r>
          </a:p>
        </p:txBody>
      </p:sp>
    </p:spTree>
    <p:extLst>
      <p:ext uri="{BB962C8B-B14F-4D97-AF65-F5344CB8AC3E}">
        <p14:creationId xmlns:p14="http://schemas.microsoft.com/office/powerpoint/2010/main" val="3028119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Воздушный поток.thmx</Template>
  <TotalTime>203</TotalTime>
  <Words>145</Words>
  <Application>Microsoft Macintosh PowerPoint</Application>
  <PresentationFormat>Экран (4:3)</PresentationFormat>
  <Paragraphs>20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Учитель</dc:creator>
  <cp:lastModifiedBy>Учитель</cp:lastModifiedBy>
  <cp:revision>13</cp:revision>
  <dcterms:created xsi:type="dcterms:W3CDTF">2015-11-25T18:26:56Z</dcterms:created>
  <dcterms:modified xsi:type="dcterms:W3CDTF">2016-02-16T20:09:28Z</dcterms:modified>
</cp:coreProperties>
</file>