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46640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«Неопределенная форма глагола» 3 класс.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>
                <a:solidFill>
                  <a:srgbClr val="00B050"/>
                </a:solidFill>
              </a:rPr>
              <a:t>е</a:t>
            </a:r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5"/>
            <a:ext cx="3168352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240360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932040" y="1052736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200800" cy="4392488"/>
          </a:xfrm>
        </p:spPr>
        <p:txBody>
          <a:bodyPr>
            <a:normAutofit/>
          </a:bodyPr>
          <a:lstStyle/>
          <a:p>
            <a:r>
              <a:rPr lang="ru-RU" sz="4000" i="1" dirty="0"/>
              <a:t>п</a:t>
            </a:r>
            <a:r>
              <a:rPr lang="ru-RU" sz="4000" i="1" dirty="0" smtClean="0"/>
              <a:t>оявился – </a:t>
            </a:r>
            <a:r>
              <a:rPr lang="ru-RU" sz="4000" i="1" dirty="0" smtClean="0">
                <a:solidFill>
                  <a:srgbClr val="FF0000"/>
                </a:solidFill>
              </a:rPr>
              <a:t>появиться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/>
              <a:t> </a:t>
            </a:r>
            <a:r>
              <a:rPr lang="ru-RU" sz="4000" i="1" dirty="0"/>
              <a:t>явился - </a:t>
            </a:r>
            <a:r>
              <a:rPr lang="ru-RU" sz="4000" i="1" dirty="0" smtClean="0">
                <a:solidFill>
                  <a:srgbClr val="FF0000"/>
                </a:solidFill>
              </a:rPr>
              <a:t>явиться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отгадайте </a:t>
            </a:r>
            <a:r>
              <a:rPr lang="ru-RU" sz="4000" i="1" dirty="0"/>
              <a:t>- </a:t>
            </a:r>
            <a:r>
              <a:rPr lang="ru-RU" sz="4000" i="1" dirty="0" smtClean="0">
                <a:solidFill>
                  <a:srgbClr val="FF0000"/>
                </a:solidFill>
              </a:rPr>
              <a:t>отгадать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8884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08" y="692696"/>
            <a:ext cx="3261200" cy="2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149941" cy="244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122413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От </a:t>
            </a:r>
            <a:r>
              <a:rPr lang="ru-RU" sz="3100" dirty="0"/>
              <a:t>данных имен существительных </a:t>
            </a:r>
            <a:r>
              <a:rPr lang="ru-RU" sz="3100" dirty="0" smtClean="0"/>
              <a:t>образуйте </a:t>
            </a:r>
            <a:r>
              <a:rPr lang="ru-RU" sz="3100" dirty="0"/>
              <a:t>глаголы </a:t>
            </a:r>
            <a:r>
              <a:rPr lang="ru-RU" sz="3100" dirty="0" smtClean="0"/>
              <a:t> </a:t>
            </a:r>
            <a:r>
              <a:rPr lang="ru-RU" sz="3100" dirty="0"/>
              <a:t>неопределенной </a:t>
            </a:r>
            <a:r>
              <a:rPr lang="ru-RU" sz="3100" dirty="0" smtClean="0"/>
              <a:t>формы.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Смех, помощь, свет, свист, плата, письмо, смотр, стрельба, просьба, говор.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85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272808" cy="41764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Смешить, помогать, светить, платить, писать, смотреть, стрелять, просить, говорить.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895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44816" cy="12961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Допиши слова</a:t>
            </a:r>
            <a:r>
              <a:rPr lang="ru-RU" sz="3200" dirty="0"/>
              <a:t>, отвечающие на вопрос «Что делать?»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700461" cy="37478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_______________птиц.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_______________деревья.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_______________собаку.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_______________растения.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_______________грядки.</a:t>
            </a:r>
            <a:endParaRPr lang="ru-RU" sz="3200" dirty="0">
              <a:ea typeface="Calibri"/>
              <a:cs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21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Определи лишний глагол в каждой группе.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8064896" cy="3312369"/>
          </a:xfrm>
        </p:spPr>
        <p:txBody>
          <a:bodyPr>
            <a:normAutofit/>
          </a:bodyPr>
          <a:lstStyle/>
          <a:p>
            <a:pPr marL="13716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1. играть, гулять, думал, петь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2. читает, пишет, считает, дружить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3. привезти, привести, отпустил, вынести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4. рассказал, поссорил, расцвести, рассадил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63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522514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5400" dirty="0" smtClean="0">
                <a:latin typeface="Times New Roman"/>
                <a:ea typeface="Calibri"/>
                <a:cs typeface="Times New Roman"/>
              </a:rPr>
              <a:t>На уроке сегодня </a:t>
            </a:r>
            <a:r>
              <a:rPr lang="ru-RU" sz="5400" dirty="0">
                <a:latin typeface="Times New Roman"/>
                <a:ea typeface="Calibri"/>
                <a:cs typeface="Times New Roman"/>
              </a:rPr>
              <a:t>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узнал…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запомнил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…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затруднялся….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0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916833"/>
            <a:ext cx="5544616" cy="377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>Данные словосочетания </a:t>
            </a:r>
            <a:r>
              <a:rPr lang="ru-RU" dirty="0" smtClean="0"/>
              <a:t>замените </a:t>
            </a:r>
            <a:r>
              <a:rPr lang="ru-RU" dirty="0"/>
              <a:t>одним словом: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852936"/>
            <a:ext cx="7416824" cy="330182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i="1" dirty="0" smtClean="0"/>
              <a:t>Оказывать помощь- </a:t>
            </a:r>
            <a:endParaRPr lang="ru-RU" sz="2800" dirty="0"/>
          </a:p>
          <a:p>
            <a:pPr marL="137160" indent="0">
              <a:buNone/>
            </a:pPr>
            <a:r>
              <a:rPr lang="ru-RU" sz="2800" i="1" dirty="0"/>
              <a:t>Давать </a:t>
            </a:r>
            <a:r>
              <a:rPr lang="ru-RU" sz="2800" i="1" dirty="0" smtClean="0"/>
              <a:t>совет-</a:t>
            </a:r>
            <a:endParaRPr lang="ru-RU" sz="2800" dirty="0"/>
          </a:p>
          <a:p>
            <a:pPr marL="137160" indent="0">
              <a:buNone/>
            </a:pPr>
            <a:r>
              <a:rPr lang="ru-RU" sz="2800" i="1" dirty="0"/>
              <a:t>Издавать </a:t>
            </a:r>
            <a:r>
              <a:rPr lang="ru-RU" sz="2800" i="1" dirty="0" smtClean="0"/>
              <a:t>крик-  </a:t>
            </a:r>
          </a:p>
          <a:p>
            <a:pPr marL="137160" indent="0">
              <a:buNone/>
            </a:pPr>
            <a:r>
              <a:rPr lang="ru-RU" sz="2800" i="1" dirty="0" smtClean="0"/>
              <a:t>Нести службу-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54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Оказывать помощь </a:t>
            </a:r>
            <a:r>
              <a:rPr lang="ru-RU" sz="2800" i="1" dirty="0" smtClean="0"/>
              <a:t>-</a:t>
            </a:r>
            <a:r>
              <a:rPr lang="ru-RU" sz="2800" i="1" dirty="0" smtClean="0">
                <a:solidFill>
                  <a:srgbClr val="FF0000"/>
                </a:solidFill>
              </a:rPr>
              <a:t>помогать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  <a:p>
            <a:r>
              <a:rPr lang="ru-RU" sz="2800" i="1" dirty="0"/>
              <a:t>Давать совет </a:t>
            </a:r>
            <a:r>
              <a:rPr lang="ru-RU" sz="2800" i="1" dirty="0" smtClean="0"/>
              <a:t>-</a:t>
            </a:r>
            <a:r>
              <a:rPr lang="ru-RU" sz="2800" i="1" dirty="0" smtClean="0">
                <a:solidFill>
                  <a:srgbClr val="FF0000"/>
                </a:solidFill>
              </a:rPr>
              <a:t>советовать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  <a:p>
            <a:r>
              <a:rPr lang="ru-RU" sz="2800" i="1" dirty="0"/>
              <a:t>Издавать крик </a:t>
            </a:r>
            <a:r>
              <a:rPr lang="ru-RU" sz="2800" i="1" dirty="0" smtClean="0"/>
              <a:t>-</a:t>
            </a:r>
            <a:r>
              <a:rPr lang="ru-RU" sz="2800" i="1" dirty="0" smtClean="0">
                <a:solidFill>
                  <a:srgbClr val="FF0000"/>
                </a:solidFill>
              </a:rPr>
              <a:t>кричать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  <a:p>
            <a:r>
              <a:rPr lang="ru-RU" sz="2800" i="1" dirty="0"/>
              <a:t>Нести </a:t>
            </a:r>
            <a:r>
              <a:rPr lang="ru-RU" sz="2800" i="1" dirty="0" smtClean="0"/>
              <a:t>службу- </a:t>
            </a:r>
            <a:r>
              <a:rPr lang="ru-RU" sz="2800" i="1" dirty="0" smtClean="0">
                <a:solidFill>
                  <a:srgbClr val="FF0000"/>
                </a:solidFill>
              </a:rPr>
              <a:t>служить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89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87208" cy="2362274"/>
          </a:xfrm>
        </p:spPr>
        <p:txBody>
          <a:bodyPr>
            <a:normAutofit/>
          </a:bodyPr>
          <a:lstStyle/>
          <a:p>
            <a:r>
              <a:rPr lang="ru-RU" sz="4400" i="1" dirty="0"/>
              <a:t>Речь вести-не лапти плести.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564904"/>
            <a:ext cx="5544616" cy="34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Неопределенная форма глагола.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420888"/>
            <a:ext cx="36004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Что делать?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420888"/>
            <a:ext cx="3888432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Что сделать?</a:t>
            </a:r>
            <a:endParaRPr lang="ru-RU" sz="48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987824" y="206084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32040" y="206084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344816" cy="1584176"/>
          </a:xfrm>
        </p:spPr>
        <p:txBody>
          <a:bodyPr>
            <a:noAutofit/>
          </a:bodyPr>
          <a:lstStyle/>
          <a:p>
            <a:r>
              <a:rPr lang="ru-RU" sz="4000" dirty="0"/>
              <a:t>Выпиши глаголы  в неопределенной  форме.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5"/>
            <a:ext cx="712879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Пишут, говорил, наказывать, смотреть, появляться, плакать, выживать, поест, пьют, охраняет.</a:t>
            </a:r>
            <a:endParaRPr lang="ru-RU" sz="32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68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8792" cy="3384376"/>
          </a:xfrm>
        </p:spPr>
        <p:txBody>
          <a:bodyPr>
            <a:normAutofit/>
          </a:bodyPr>
          <a:lstStyle/>
          <a:p>
            <a:r>
              <a:rPr lang="ru-RU" sz="3600" i="1" dirty="0"/>
              <a:t>Н</a:t>
            </a:r>
            <a:r>
              <a:rPr lang="ru-RU" sz="3600" i="1" dirty="0" smtClean="0"/>
              <a:t>аказывать</a:t>
            </a:r>
            <a:r>
              <a:rPr lang="ru-RU" sz="3600" i="1" dirty="0"/>
              <a:t>, смотреть, появляться, плакать, </a:t>
            </a:r>
            <a:r>
              <a:rPr lang="ru-RU" sz="3600" i="1" dirty="0" smtClean="0"/>
              <a:t>выживать.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24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8792" cy="1224136"/>
          </a:xfrm>
        </p:spPr>
        <p:txBody>
          <a:bodyPr>
            <a:noAutofit/>
          </a:bodyPr>
          <a:lstStyle/>
          <a:p>
            <a:r>
              <a:rPr lang="ru-RU" sz="3200" dirty="0"/>
              <a:t>Поставьте оставшиеся глаголы в неопределенную форму.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п</a:t>
            </a:r>
            <a:r>
              <a:rPr lang="ru-RU" sz="3600" i="1" dirty="0" smtClean="0"/>
              <a:t>ишут – </a:t>
            </a:r>
            <a:r>
              <a:rPr lang="ru-RU" sz="3600" i="1" dirty="0" smtClean="0">
                <a:solidFill>
                  <a:srgbClr val="FF0000"/>
                </a:solidFill>
              </a:rPr>
              <a:t>писать</a:t>
            </a:r>
          </a:p>
          <a:p>
            <a:pPr marL="0" indent="0">
              <a:buNone/>
            </a:pPr>
            <a:r>
              <a:rPr lang="ru-RU" sz="3600" i="1" dirty="0"/>
              <a:t>говорил </a:t>
            </a:r>
            <a:r>
              <a:rPr lang="ru-RU" sz="3600" i="1" dirty="0" smtClean="0"/>
              <a:t>– </a:t>
            </a:r>
            <a:r>
              <a:rPr lang="ru-RU" sz="3600" i="1" dirty="0" smtClean="0">
                <a:solidFill>
                  <a:srgbClr val="FF0000"/>
                </a:solidFill>
              </a:rPr>
              <a:t>говорить</a:t>
            </a:r>
          </a:p>
          <a:p>
            <a:pPr marL="0" indent="0">
              <a:buNone/>
            </a:pPr>
            <a:r>
              <a:rPr lang="ru-RU" sz="3600" i="1" dirty="0"/>
              <a:t>поест </a:t>
            </a:r>
            <a:r>
              <a:rPr lang="ru-RU" sz="3600" i="1" dirty="0" smtClean="0"/>
              <a:t>–</a:t>
            </a:r>
            <a:r>
              <a:rPr lang="ru-RU" sz="3600" i="1" dirty="0" smtClean="0">
                <a:solidFill>
                  <a:srgbClr val="FF0000"/>
                </a:solidFill>
              </a:rPr>
              <a:t>поесть</a:t>
            </a:r>
          </a:p>
          <a:p>
            <a:pPr marL="0" indent="0">
              <a:buNone/>
            </a:pPr>
            <a:r>
              <a:rPr lang="ru-RU" sz="3600" i="1" dirty="0"/>
              <a:t>охраняет - </a:t>
            </a:r>
            <a:r>
              <a:rPr lang="ru-RU" sz="3600" i="1" dirty="0" smtClean="0">
                <a:solidFill>
                  <a:srgbClr val="FF0000"/>
                </a:solidFill>
              </a:rPr>
              <a:t>охранять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44816" cy="424847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Из камней он появился,</a:t>
            </a:r>
            <a:br>
              <a:rPr lang="ru-RU" i="1" dirty="0"/>
            </a:br>
            <a:r>
              <a:rPr lang="ru-RU" i="1" dirty="0"/>
              <a:t> Зёрнами на свет явился:</a:t>
            </a:r>
            <a:br>
              <a:rPr lang="ru-RU" i="1" dirty="0"/>
            </a:br>
            <a:r>
              <a:rPr lang="ru-RU" i="1" dirty="0"/>
              <a:t> Жёлтый, красный, белый,</a:t>
            </a:r>
            <a:br>
              <a:rPr lang="ru-RU" i="1" dirty="0"/>
            </a:br>
            <a:r>
              <a:rPr lang="ru-RU" i="1" dirty="0"/>
              <a:t> Или светло-серый.</a:t>
            </a:r>
            <a:br>
              <a:rPr lang="ru-RU" i="1" dirty="0"/>
            </a:br>
            <a:r>
              <a:rPr lang="ru-RU" i="1" dirty="0"/>
              <a:t> То морской он, то – речной.</a:t>
            </a:r>
            <a:br>
              <a:rPr lang="ru-RU" i="1" dirty="0"/>
            </a:br>
            <a:r>
              <a:rPr lang="ru-RU" i="1" dirty="0"/>
              <a:t> Отгадайте,  кто такой?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116</TotalTime>
  <Words>246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Презентация на тему «Неопределенная форма глагола» 3 класс.</vt:lpstr>
      <vt:lpstr>Данные словосочетания замените одним словом: </vt:lpstr>
      <vt:lpstr>Презентация PowerPoint</vt:lpstr>
      <vt:lpstr>Речь вести-не лапти плести. </vt:lpstr>
      <vt:lpstr>Неопределенная форма глагола.</vt:lpstr>
      <vt:lpstr>Выпиши глаголы  в неопределенной  форме. </vt:lpstr>
      <vt:lpstr>Наказывать, смотреть, появляться, плакать, выживать.</vt:lpstr>
      <vt:lpstr>Поставьте оставшиеся глаголы в неопределенную форму. </vt:lpstr>
      <vt:lpstr>Из камней он появился,  Зёрнами на свет явился:  Жёлтый, красный, белый,  Или светло-серый.  То морской он, то – речной.  Отгадайте,  кто такой? </vt:lpstr>
      <vt:lpstr>Песок</vt:lpstr>
      <vt:lpstr>появился – появиться   явился - явиться   отгадайте - отгадать </vt:lpstr>
      <vt:lpstr>Презентация PowerPoint</vt:lpstr>
      <vt:lpstr>От данных имен существительных образуйте глаголы  неопределенной формы. </vt:lpstr>
      <vt:lpstr>Смешить, помогать, светить, платить, писать, смотреть, стрелять, просить, говорить.</vt:lpstr>
      <vt:lpstr>Допиши слова, отвечающие на вопрос «Что делать?» </vt:lpstr>
      <vt:lpstr>Определи лишний глагол в каждой группе. </vt:lpstr>
      <vt:lpstr>На уроке сегодня я  узнал…  запомнил…  затруднялся…. 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«Неопределенная форма глагола» 3 класс.</dc:title>
  <dc:creator>техношок</dc:creator>
  <cp:lastModifiedBy>Пользователь</cp:lastModifiedBy>
  <cp:revision>14</cp:revision>
  <dcterms:created xsi:type="dcterms:W3CDTF">2016-04-12T17:20:39Z</dcterms:created>
  <dcterms:modified xsi:type="dcterms:W3CDTF">2020-04-26T10:02:37Z</dcterms:modified>
</cp:coreProperties>
</file>