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9" r:id="rId2"/>
    <p:sldId id="260" r:id="rId3"/>
    <p:sldId id="273" r:id="rId4"/>
    <p:sldId id="269" r:id="rId5"/>
    <p:sldId id="280" r:id="rId6"/>
    <p:sldId id="274" r:id="rId7"/>
    <p:sldId id="258" r:id="rId8"/>
    <p:sldId id="264" r:id="rId9"/>
    <p:sldId id="263" r:id="rId10"/>
    <p:sldId id="265" r:id="rId11"/>
    <p:sldId id="270" r:id="rId12"/>
    <p:sldId id="267" r:id="rId13"/>
    <p:sldId id="275" r:id="rId14"/>
    <p:sldId id="266" r:id="rId15"/>
    <p:sldId id="277" r:id="rId16"/>
    <p:sldId id="278" r:id="rId17"/>
    <p:sldId id="271" r:id="rId18"/>
    <p:sldId id="272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274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524AD-CD98-46A4-8394-75C995657B59}" type="datetimeFigureOut">
              <a:rPr lang="ru-RU" smtClean="0"/>
              <a:t>03.12.2018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81C6F-557E-4BBD-A1C5-83667BCE430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524AD-CD98-46A4-8394-75C995657B59}" type="datetimeFigureOut">
              <a:rPr lang="ru-RU" smtClean="0"/>
              <a:t>03.12.2018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81C6F-557E-4BBD-A1C5-83667BCE430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524AD-CD98-46A4-8394-75C995657B59}" type="datetimeFigureOut">
              <a:rPr lang="ru-RU" smtClean="0"/>
              <a:t>03.12.2018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81C6F-557E-4BBD-A1C5-83667BCE430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524AD-CD98-46A4-8394-75C995657B59}" type="datetimeFigureOut">
              <a:rPr lang="ru-RU" smtClean="0"/>
              <a:t>03.12.2018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81C6F-557E-4BBD-A1C5-83667BCE430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524AD-CD98-46A4-8394-75C995657B59}" type="datetimeFigureOut">
              <a:rPr lang="ru-RU" smtClean="0"/>
              <a:t>03.12.2018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81C6F-557E-4BBD-A1C5-83667BCE430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524AD-CD98-46A4-8394-75C995657B59}" type="datetimeFigureOut">
              <a:rPr lang="ru-RU" smtClean="0"/>
              <a:t>03.12.2018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81C6F-557E-4BBD-A1C5-83667BCE430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524AD-CD98-46A4-8394-75C995657B59}" type="datetimeFigureOut">
              <a:rPr lang="ru-RU" smtClean="0"/>
              <a:t>03.12.2018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81C6F-557E-4BBD-A1C5-83667BCE430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524AD-CD98-46A4-8394-75C995657B59}" type="datetimeFigureOut">
              <a:rPr lang="ru-RU" smtClean="0"/>
              <a:t>03.12.2018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81C6F-557E-4BBD-A1C5-83667BCE430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524AD-CD98-46A4-8394-75C995657B59}" type="datetimeFigureOut">
              <a:rPr lang="ru-RU" smtClean="0"/>
              <a:t>03.12.2018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81C6F-557E-4BBD-A1C5-83667BCE430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524AD-CD98-46A4-8394-75C995657B59}" type="datetimeFigureOut">
              <a:rPr lang="ru-RU" smtClean="0"/>
              <a:t>03.12.2018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81C6F-557E-4BBD-A1C5-83667BCE430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524AD-CD98-46A4-8394-75C995657B59}" type="datetimeFigureOut">
              <a:rPr lang="ru-RU" smtClean="0"/>
              <a:t>03.12.2018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81C6F-557E-4BBD-A1C5-83667BCE430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524AD-CD98-46A4-8394-75C995657B59}" type="datetimeFigureOut">
              <a:rPr lang="ru-RU" smtClean="0"/>
              <a:t>03.12.2018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781C6F-557E-4BBD-A1C5-83667BCE430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6866" name="Picture 2" descr="https://ds02.infourok.ru/uploads/ex/086d/0005d4cc-ca31e1fe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https://ds04.infourok.ru/uploads/ex/0d52/0013a8d9-fe3c6b1a/img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9700" name="Picture 4" descr="http://present5.com/presentation/235965729_441389072/image-5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://images.myshared.ru/5/441093/slide_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2770" name="Picture 2" descr="http://900igr.net/up/datas/246297/00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s://ds04.infourok.ru/uploads/ex/0d52/0013a8d9-fe3c6b1a/img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5842" name="Picture 2" descr="https://fs00.infourok.ru/images/doc/223/20040/2/img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4818" name="Picture 2" descr="https://ds02.infourok.ru/uploads/ex/002c/0000c37b-45aa10c4/640/img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674" name="Picture 2" descr="https://ds04.infourok.ru/uploads/ex/0d52/0013a8d9-fe3c6b1a/img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 descr="http://900igr.net/datas/istorija/Pravlenie-Petra-1/0013-013-Bojare-reshili-chto-tsarem-dolzhen-stat-desjatiletnij-Petr-prinesli-emu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http://lemur59.ru/sites/default/files/images/0008-008-Romanovy-v-17-v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22" name="Picture 2" descr="https://cf.ppt-online.org/files/slide/t/tKra4ZgsEucVJ9nG5Nd6bFYIjBqzDkoymSUH82/slide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85776"/>
            <a:ext cx="9753600" cy="73056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 descr="http://900igr.net/datas/istorija/Pravlenie-Petra-1/0007-007-Pod-utro-30-janvarja-1676-goda-tsar-Aleksej-Mikhajlovich-skonchalsja-tikh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7890" name="Picture 2" descr="https://ds02.infourok.ru/uploads/ex/0b85/00075e84-de40e50a/1/img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1746" name="Picture 2" descr="https://arhivurokov.ru/multiurok/html/2017/07/22/s_59736d628787f/img1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http://images.myshared.ru/7/827111/slide_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s://ds04.infourok.ru/uploads/ex/0586/0006e355-60d3e943/img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http://900igr.net/up/datas/246297/00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0</Words>
  <Application>Microsoft Office PowerPoint</Application>
  <PresentationFormat>Экран (4:3)</PresentationFormat>
  <Paragraphs>0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Сергей</dc:creator>
  <cp:lastModifiedBy>Сергей</cp:lastModifiedBy>
  <cp:revision>1</cp:revision>
  <dcterms:created xsi:type="dcterms:W3CDTF">2018-12-03T14:37:32Z</dcterms:created>
  <dcterms:modified xsi:type="dcterms:W3CDTF">2018-12-03T16:27:31Z</dcterms:modified>
</cp:coreProperties>
</file>