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73" r:id="rId4"/>
    <p:sldId id="269" r:id="rId5"/>
    <p:sldId id="280" r:id="rId6"/>
    <p:sldId id="274" r:id="rId7"/>
    <p:sldId id="258" r:id="rId8"/>
    <p:sldId id="264" r:id="rId9"/>
    <p:sldId id="263" r:id="rId10"/>
    <p:sldId id="265" r:id="rId11"/>
    <p:sldId id="270" r:id="rId12"/>
    <p:sldId id="267" r:id="rId13"/>
    <p:sldId id="275" r:id="rId14"/>
    <p:sldId id="266" r:id="rId15"/>
    <p:sldId id="277" r:id="rId16"/>
    <p:sldId id="278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24AD-CD98-46A4-8394-75C995657B59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1C6F-557E-4BBD-A1C5-83667BCE43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ds02.infourok.ru/uploads/ex/086d/0005d4cc-ca31e1fe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d52/0013a8d9-fe3c6b1a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://present5.com/presentation/235965729_441389072/image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5/441093/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900igr.net/up/datas/246297/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d52/0013a8d9-fe3c6b1a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fs00.infourok.ru/images/doc/223/20040/2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ds02.infourok.ru/uploads/ex/002c/0000c37b-45aa10c4/640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d52/0013a8d9-fe3c6b1a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900igr.net/datas/istorija/Pravlenie-Petra-1/0013-013-Bojare-reshili-chto-tsarem-dolzhen-stat-desjatiletnij-Petr-prinesli-e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lemur59.ru/sites/default/files/images/0008-008-Romanovy-v-17-v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cf.ppt-online.org/files/slide/t/tKra4ZgsEucVJ9nG5Nd6bFYIjBqzDkoymSUH82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900igr.net/datas/istorija/Pravlenie-Petra-1/0007-007-Pod-utro-30-janvarja-1676-goda-tsar-Aleksej-Mikhajlovich-skonchalsja-tik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ds02.infourok.ru/uploads/ex/0b85/00075e84-de40e50a/1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arhivurokov.ru/multiurok/html/2017/07/22/s_59736d628787f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mages.myshared.ru/7/827111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586/0006e355-60d3e94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up/datas/246297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</cp:revision>
  <dcterms:created xsi:type="dcterms:W3CDTF">2018-12-03T14:37:32Z</dcterms:created>
  <dcterms:modified xsi:type="dcterms:W3CDTF">2018-12-03T16:27:31Z</dcterms:modified>
</cp:coreProperties>
</file>