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7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2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494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1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323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1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00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9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5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6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7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0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0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0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8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95ED-4D66-48EA-8760-BB206961636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39C37D-47F4-4076-BC3C-290E86B0C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9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«Решение </a:t>
            </a:r>
            <a:r>
              <a:rPr lang="ru-RU" dirty="0" smtClean="0">
                <a:solidFill>
                  <a:srgbClr val="FF0000"/>
                </a:solidFill>
              </a:rPr>
              <a:t>систем неравенств с одной </a:t>
            </a:r>
            <a:r>
              <a:rPr lang="ru-RU" dirty="0" smtClean="0">
                <a:solidFill>
                  <a:srgbClr val="FF0000"/>
                </a:solidFill>
              </a:rPr>
              <a:t>переменной»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алгебра 8 класс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Алгоритм решения систем неравенств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решить каждое неравенство системы 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2)изобразить решение каждого неравенства данной системы на одной числовой прямой</a:t>
            </a: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записать решение системы, используя скобки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записать ответ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  все   решения     системы   неравенств и записать ответ с помощью числового промежутка: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х&gt;5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х</a:t>
            </a:r>
            <a:r>
              <a:rPr lang="ru-RU" dirty="0" smtClean="0"/>
              <a:t>&lt;8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</a:t>
            </a:r>
            <a:r>
              <a:rPr lang="ru-RU" dirty="0" smtClean="0"/>
              <a:t>: (5;8)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>
            <a:off x="714348" y="3286124"/>
            <a:ext cx="214314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143108" y="3714752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 flipV="1">
            <a:off x="2428860" y="3643314"/>
            <a:ext cx="142876" cy="14287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643306" y="3643314"/>
            <a:ext cx="142876" cy="142876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571736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857488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143240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3428992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3714744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3929058" y="3571876"/>
            <a:ext cx="142876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428992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143240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2786050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2500298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2143108" y="3714752"/>
            <a:ext cx="142876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Решите систему неравенств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/>
              <a:t>3х-5&gt;1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2х-1&lt;11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3х&gt; 1+5</a:t>
            </a:r>
          </a:p>
          <a:p>
            <a:pPr>
              <a:buNone/>
            </a:pPr>
            <a:r>
              <a:rPr lang="ru-RU" dirty="0" smtClean="0"/>
              <a:t>    2х&lt;11+1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/>
              <a:t>3х </a:t>
            </a:r>
            <a:r>
              <a:rPr lang="ru-RU" dirty="0" smtClean="0"/>
              <a:t>&gt; 6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2х&lt;12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43042" y="2000240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Левая фигурная скобка 7"/>
          <p:cNvSpPr/>
          <p:nvPr/>
        </p:nvSpPr>
        <p:spPr>
          <a:xfrm>
            <a:off x="714348" y="1714488"/>
            <a:ext cx="214314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1357290" y="3143248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>
            <a:off x="714348" y="2928934"/>
            <a:ext cx="214314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428728" y="4357694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Левая фигурная скобка 19"/>
          <p:cNvSpPr/>
          <p:nvPr/>
        </p:nvSpPr>
        <p:spPr>
          <a:xfrm>
            <a:off x="785786" y="4071942"/>
            <a:ext cx="142876" cy="92869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smtClean="0"/>
              <a:t>х&gt;6 </a:t>
            </a:r>
            <a:r>
              <a:rPr lang="ru-RU" dirty="0" smtClean="0"/>
              <a:t>:3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   Х&lt;12 </a:t>
            </a:r>
            <a:r>
              <a:rPr lang="ru-RU" dirty="0" smtClean="0"/>
              <a:t>:2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/>
              <a:t>  х&gt;2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   </a:t>
            </a:r>
            <a:r>
              <a:rPr lang="ru-RU" dirty="0" smtClean="0"/>
              <a:t>х&lt;6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</a:t>
            </a:r>
            <a:r>
              <a:rPr lang="ru-RU" dirty="0" smtClean="0"/>
              <a:t>: </a:t>
            </a: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smtClean="0"/>
              <a:t> </a:t>
            </a:r>
            <a:r>
              <a:rPr lang="ru-RU" dirty="0" smtClean="0"/>
              <a:t>2; 6)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142976" y="1142984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>
            <a:off x="714348" y="928670"/>
            <a:ext cx="298324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71538" y="2357430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Левая фигурная скобка 9"/>
          <p:cNvSpPr/>
          <p:nvPr/>
        </p:nvSpPr>
        <p:spPr>
          <a:xfrm>
            <a:off x="642910" y="2143116"/>
            <a:ext cx="298324" cy="85725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85786" y="3500438"/>
            <a:ext cx="307183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>
            <a:off x="1500166" y="342900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786050" y="3429000"/>
            <a:ext cx="214314" cy="214314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endCxn id="13" idx="6"/>
          </p:cNvCxnSpPr>
          <p:nvPr/>
        </p:nvCxnSpPr>
        <p:spPr>
          <a:xfrm rot="5400000">
            <a:off x="1696621" y="3303983"/>
            <a:ext cx="250033" cy="2143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035951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321703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607455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14" idx="7"/>
          </p:cNvCxnSpPr>
          <p:nvPr/>
        </p:nvCxnSpPr>
        <p:spPr>
          <a:xfrm rot="5400000">
            <a:off x="2933259" y="3321843"/>
            <a:ext cx="174262" cy="102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178959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464711" y="3321843"/>
            <a:ext cx="214314" cy="1428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321703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2035951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1750199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1250133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964381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750067" y="3536157"/>
            <a:ext cx="214314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4" idx="2"/>
          </p:cNvCxnSpPr>
          <p:nvPr/>
        </p:nvCxnSpPr>
        <p:spPr>
          <a:xfrm rot="5400000" flipH="1" flipV="1">
            <a:off x="2625315" y="3554017"/>
            <a:ext cx="178595" cy="14287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500166" y="3714752"/>
            <a:ext cx="21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5400000">
            <a:off x="1464447" y="4607727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1643042" y="4429132"/>
            <a:ext cx="714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1643042" y="4786322"/>
            <a:ext cx="714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786050" y="3714752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№876 (</a:t>
            </a:r>
            <a:r>
              <a:rPr lang="ru-RU" dirty="0" err="1" smtClean="0"/>
              <a:t>а,б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877 (а)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878(</a:t>
            </a:r>
            <a:r>
              <a:rPr lang="ru-RU" dirty="0" err="1" smtClean="0"/>
              <a:t>а,в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880(а)</a:t>
            </a:r>
          </a:p>
          <a:p>
            <a:pPr>
              <a:buNone/>
            </a:pPr>
            <a:r>
              <a:rPr lang="ru-RU" dirty="0" smtClean="0"/>
              <a:t>     881(</a:t>
            </a:r>
            <a:r>
              <a:rPr lang="ru-RU" dirty="0" err="1" smtClean="0"/>
              <a:t>а,б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  №879(</a:t>
            </a:r>
            <a:r>
              <a:rPr lang="ru-RU" dirty="0" err="1" smtClean="0"/>
              <a:t>а,б</a:t>
            </a:r>
            <a:r>
              <a:rPr lang="ru-RU" dirty="0" smtClean="0"/>
              <a:t>),882(</a:t>
            </a:r>
            <a:r>
              <a:rPr lang="ru-RU" dirty="0" err="1" smtClean="0"/>
              <a:t>а,б</a:t>
            </a:r>
            <a:r>
              <a:rPr lang="ru-RU" dirty="0" smtClean="0"/>
              <a:t>)901(</a:t>
            </a:r>
            <a:r>
              <a:rPr lang="ru-RU" dirty="0" err="1" smtClean="0"/>
              <a:t>б,в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Выберите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Я удовлетворен уроком, урок был полезен для меня, я много с пользой и хорошо работал на уроке, получил заслуженную оценку, я понимал всё, о чем говорилось и что делалось на уроке.</a:t>
            </a:r>
          </a:p>
          <a:p>
            <a:r>
              <a:rPr lang="ru-RU" dirty="0"/>
              <a:t>Урок был интересен, я принимал активное участие, урок был в определенной степени полезен для меня, я отвечал на вопросы, выполнил некоторые задания, мне было достаточно комфортно.</a:t>
            </a:r>
          </a:p>
          <a:p>
            <a:r>
              <a:rPr lang="ru-RU" dirty="0"/>
              <a:t>Пользы от урока я получил мало, я не очень понимаю, о чем идет речь, мне это не очень нужно, домашнее задание я не смогу сделать, мне это не интересно и всё не понятно.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Желаю вам цвести, расти,</a:t>
            </a:r>
            <a:br>
              <a:rPr lang="ru-RU" dirty="0"/>
            </a:br>
            <a:r>
              <a:rPr lang="ru-RU" dirty="0"/>
              <a:t>Копить, крепить здоровье,</a:t>
            </a:r>
            <a:br>
              <a:rPr lang="ru-RU" dirty="0"/>
            </a:br>
            <a:r>
              <a:rPr lang="ru-RU" dirty="0"/>
              <a:t>Оно для дальнего пути – </a:t>
            </a:r>
            <a:br>
              <a:rPr lang="ru-RU" dirty="0"/>
            </a:br>
            <a:r>
              <a:rPr lang="ru-RU" dirty="0"/>
              <a:t>Главнейшее условие.</a:t>
            </a:r>
            <a:br>
              <a:rPr lang="ru-RU" dirty="0"/>
            </a:br>
            <a:r>
              <a:rPr lang="ru-RU" dirty="0"/>
              <a:t>Пусть каждый день и каждый час</a:t>
            </a:r>
            <a:br>
              <a:rPr lang="ru-RU" dirty="0"/>
            </a:br>
            <a:r>
              <a:rPr lang="ru-RU" dirty="0"/>
              <a:t>Вам новое добудет,</a:t>
            </a:r>
            <a:br>
              <a:rPr lang="ru-RU" dirty="0"/>
            </a:br>
            <a:r>
              <a:rPr lang="ru-RU" dirty="0"/>
              <a:t>Пусть добрым будет ум у вас</a:t>
            </a:r>
            <a:br>
              <a:rPr lang="ru-RU" dirty="0"/>
            </a:br>
            <a:r>
              <a:rPr lang="ru-RU" dirty="0"/>
              <a:t>И сердце умным будет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Учебные:</a:t>
            </a:r>
          </a:p>
          <a:p>
            <a:pPr lvl="0"/>
            <a:r>
              <a:rPr lang="ru-RU" dirty="0"/>
              <a:t>обобщить знания по теме «Неравенства и их системы»;</a:t>
            </a:r>
          </a:p>
          <a:p>
            <a:pPr lvl="0"/>
            <a:r>
              <a:rPr lang="ru-RU" dirty="0"/>
              <a:t>закрепить умение применять свойства неравенств в процессе выполнения заданий;</a:t>
            </a:r>
          </a:p>
          <a:p>
            <a:pPr lvl="0"/>
            <a:r>
              <a:rPr lang="ru-RU" dirty="0"/>
              <a:t>контроль уровня знаний, умений и навыков обучающихся по теме «Решение неравенств и систем неравенств с одной переменной».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Развивающие:</a:t>
            </a:r>
          </a:p>
          <a:p>
            <a:pPr lvl="0"/>
            <a:r>
              <a:rPr lang="ru-RU" dirty="0"/>
              <a:t>развивать умение выделять главное;</a:t>
            </a:r>
          </a:p>
          <a:p>
            <a:pPr lvl="0"/>
            <a:r>
              <a:rPr lang="ru-RU" dirty="0"/>
              <a:t>обобщать имеющиеся знания; </a:t>
            </a:r>
          </a:p>
          <a:p>
            <a:r>
              <a:rPr lang="ru-RU" dirty="0"/>
              <a:t>способствовать развитию интереса к предмету, организованности, ответственности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Воспитательные:</a:t>
            </a:r>
          </a:p>
          <a:p>
            <a:pPr lvl="0"/>
            <a:r>
              <a:rPr lang="ru-RU" dirty="0"/>
              <a:t>воспитывать мыслительную активность, самостоятельность;</a:t>
            </a:r>
          </a:p>
          <a:p>
            <a:pPr lvl="0"/>
            <a:r>
              <a:rPr lang="ru-RU" dirty="0"/>
              <a:t>достигать сознательного усвоения материала обучающимися.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5830" y="2204864"/>
            <a:ext cx="517524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6182" y="2160588"/>
            <a:ext cx="5175249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249</TotalTime>
  <Words>336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Аспект</vt:lpstr>
      <vt:lpstr>Формула</vt:lpstr>
      <vt:lpstr>«Решение систем неравенств с одной переменной»</vt:lpstr>
      <vt:lpstr>Задачи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решения систем неравенств </vt:lpstr>
      <vt:lpstr>Презентация PowerPoint</vt:lpstr>
      <vt:lpstr>Решите систему неравенств</vt:lpstr>
      <vt:lpstr> </vt:lpstr>
      <vt:lpstr>Презентация PowerPoint</vt:lpstr>
      <vt:lpstr>Презентация PowerPoint</vt:lpstr>
      <vt:lpstr>Выберите предложение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систем неравенств с одной переменной</dc:title>
  <dc:creator>Алексей</dc:creator>
  <cp:lastModifiedBy>Пользователь</cp:lastModifiedBy>
  <cp:revision>48</cp:revision>
  <dcterms:created xsi:type="dcterms:W3CDTF">2015-03-15T13:27:22Z</dcterms:created>
  <dcterms:modified xsi:type="dcterms:W3CDTF">2020-03-27T06:35:38Z</dcterms:modified>
</cp:coreProperties>
</file>