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1" r:id="rId6"/>
    <p:sldId id="264" r:id="rId7"/>
    <p:sldId id="259" r:id="rId8"/>
    <p:sldId id="266" r:id="rId9"/>
    <p:sldId id="267" r:id="rId10"/>
    <p:sldId id="268" r:id="rId11"/>
    <p:sldId id="277" r:id="rId12"/>
    <p:sldId id="274" r:id="rId13"/>
    <p:sldId id="269" r:id="rId14"/>
    <p:sldId id="272" r:id="rId15"/>
    <p:sldId id="273" r:id="rId16"/>
    <p:sldId id="276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6" name="Picture 4" descr="http://dou40.edu.sarkomobr.ru/files/large/ba3d20ce27c34d0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592716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2" name="Picture 4" descr="http://74330s026.caduk.ru/images/kniga12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4310643"/>
            <a:ext cx="2088232" cy="25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8457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Людмила Улицкая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Бумажная победа»</a:t>
            </a:r>
            <a:r>
              <a:rPr lang="ru-RU" sz="6600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6600" b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85184"/>
            <a:ext cx="3560440" cy="1440160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2 часть Ребята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1. Какими вы увидели детей на Дне рождения у главного героя?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2. как ведут себя дети на Дне рождения (до игры в фанты)?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3. Какое открытие для себя сделали ребята?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Как они слушали музыку?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2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подпиши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5608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2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Характеристика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Гени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Положительные черты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Constantia" panose="02030602050306030303" pitchFamily="18" charset="0"/>
              </a:rPr>
              <a:t>Талантливый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(хорошо играет на пианино, владеет искусством оригами)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2. Добрый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Отрицательные черты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1.Замкнутый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2.Стеснительный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3.Болезненно относится к своим недостаткам</a:t>
            </a:r>
          </a:p>
        </p:txBody>
      </p:sp>
    </p:spTree>
    <p:extLst>
      <p:ext uri="{BB962C8B-B14F-4D97-AF65-F5344CB8AC3E}">
        <p14:creationId xmlns:p14="http://schemas.microsoft.com/office/powerpoint/2010/main" val="174733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сравни</a:t>
            </a:r>
            <a:endParaRPr lang="ru-RU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700808"/>
            <a:ext cx="2664296" cy="12024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</a:rPr>
              <a:t>Геня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674839" y="1528904"/>
            <a:ext cx="4186808" cy="14687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Странная прыгающая походка.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Хромой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несчастный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3" y="3412460"/>
            <a:ext cx="2689225" cy="1225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63511"/>
            <a:ext cx="2689225" cy="12255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6" y="3366655"/>
            <a:ext cx="4392486" cy="1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4104456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4907" y="3811454"/>
            <a:ext cx="245543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Ребята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3" y="5517232"/>
            <a:ext cx="268922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Мама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3308679"/>
            <a:ext cx="4392487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Ловкие </a:t>
            </a: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бесстрашные</a:t>
            </a: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звонкие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129036"/>
            <a:ext cx="4104455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Добрая </a:t>
            </a: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ласковая </a:t>
            </a:r>
          </a:p>
          <a:p>
            <a:pPr algn="ctr"/>
            <a:r>
              <a:rPr lang="ru-RU" sz="2800" dirty="0" smtClean="0">
                <a:latin typeface="Constantia" panose="02030602050306030303" pitchFamily="18" charset="0"/>
              </a:rPr>
              <a:t>внимательная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2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О чём рассказ Л. Улицкой?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1. О доброте и черствости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2. О чуткости и бессердечии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3. О взаимоотношениях подростков.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4.О становлении человека.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5. О милосердии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6. О торжестве справедливости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победа</a:t>
            </a:r>
            <a:endParaRPr lang="ru-RU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Первая                           Желанная          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                Трудная</a:t>
            </a:r>
          </a:p>
          <a:p>
            <a:endParaRPr lang="ru-RU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Долгожданная   </a:t>
            </a:r>
          </a:p>
          <a:p>
            <a:r>
              <a:rPr lang="ru-RU" sz="36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                        Спортивная</a:t>
            </a:r>
          </a:p>
          <a:p>
            <a:r>
              <a:rPr lang="ru-RU" sz="36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      </a:t>
            </a:r>
          </a:p>
          <a:p>
            <a:r>
              <a:rPr lang="ru-RU" sz="36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    Достойная</a:t>
            </a:r>
            <a:endParaRPr lang="ru-RU" sz="36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9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Согласен?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Красота везде желанный гость.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Красота обладает силой и даром вносить мир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в сердца.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Красота до вечера, а доброта навек.</a:t>
            </a:r>
          </a:p>
          <a:p>
            <a:r>
              <a:rPr lang="ru-RU" dirty="0">
                <a:latin typeface="Constantia" panose="02030602050306030303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Красота действует даже на тех, кто ее не замечает»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8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Основная мысль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1. Нельзя замыкаться в себе.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2. Нужно верить в свои силы.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3. Надо доверять взрослым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26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</a:p>
          <a:p>
            <a:pPr marL="0" indent="0">
              <a:buNone/>
            </a:pPr>
            <a:r>
              <a:rPr lang="ru-RU" dirty="0" smtClean="0"/>
              <a:t>Пересказать рассказ </a:t>
            </a:r>
            <a:r>
              <a:rPr lang="ru-RU" dirty="0" err="1" smtClean="0"/>
              <a:t>Л.Улицкой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«Бумажная победа» </a:t>
            </a:r>
          </a:p>
        </p:txBody>
      </p:sp>
    </p:spTree>
    <p:extLst>
      <p:ext uri="{BB962C8B-B14F-4D97-AF65-F5344CB8AC3E}">
        <p14:creationId xmlns:p14="http://schemas.microsoft.com/office/powerpoint/2010/main" val="10416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Подумай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Почему рассказ назван «Бумажная победа»?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Кто кого победил?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Победа, о которой идёт речь настоящая или мнимая?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словарь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Бумажный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1.Сделанный из бумаги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Победа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1.Успех в битве, в войне при полном поражении противника.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2. Успех в борьбе за что-нибудь, достижение чего-нибудь в результате преодоления 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чего-нибудь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0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Людмила Евгеньевна Улицкая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Constantia" panose="02030602050306030303" pitchFamily="18" charset="0"/>
              </a:rPr>
              <a:t>Российская писательница, сценарист, публицист. </a:t>
            </a:r>
          </a:p>
          <a:p>
            <a:r>
              <a:rPr lang="ru-RU" dirty="0">
                <a:latin typeface="Constantia" panose="02030602050306030303" pitchFamily="18" charset="0"/>
              </a:rPr>
              <a:t>Родилась в Башкирии </a:t>
            </a:r>
            <a:endParaRPr lang="ru-RU" dirty="0" smtClean="0">
              <a:latin typeface="Constantia" panose="02030602050306030303" pitchFamily="18" charset="0"/>
            </a:endParaRPr>
          </a:p>
          <a:p>
            <a:r>
              <a:rPr lang="ru-RU" dirty="0" smtClean="0">
                <a:latin typeface="Constantia" panose="02030602050306030303" pitchFamily="18" charset="0"/>
              </a:rPr>
              <a:t>23 февраля </a:t>
            </a:r>
            <a:r>
              <a:rPr lang="ru-RU" dirty="0">
                <a:latin typeface="Constantia" panose="02030602050306030303" pitchFamily="18" charset="0"/>
              </a:rPr>
              <a:t>1943 </a:t>
            </a:r>
            <a:r>
              <a:rPr lang="ru-RU" dirty="0" smtClean="0">
                <a:latin typeface="Constantia" panose="02030602050306030303" pitchFamily="18" charset="0"/>
              </a:rPr>
              <a:t>года.</a:t>
            </a:r>
            <a:endParaRPr lang="ru-RU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В Москве закончила биологический факультет МГУ. Книги </a:t>
            </a:r>
            <a:r>
              <a:rPr lang="ru-RU" dirty="0" err="1">
                <a:latin typeface="Constantia" panose="02030602050306030303" pitchFamily="18" charset="0"/>
              </a:rPr>
              <a:t>Л.Улицкой</a:t>
            </a:r>
            <a:r>
              <a:rPr lang="ru-RU" dirty="0">
                <a:latin typeface="Constantia" panose="02030602050306030303" pitchFamily="18" charset="0"/>
              </a:rPr>
              <a:t> переведены на 25 языков. </a:t>
            </a:r>
          </a:p>
          <a:p>
            <a:r>
              <a:rPr lang="ru-RU" dirty="0">
                <a:latin typeface="Constantia" panose="02030602050306030303" pitchFamily="18" charset="0"/>
              </a:rPr>
              <a:t>Названа лучшим писателем 2004 </a:t>
            </a:r>
            <a:r>
              <a:rPr lang="ru-RU" dirty="0" smtClean="0">
                <a:latin typeface="Constantia" panose="02030602050306030303" pitchFamily="18" charset="0"/>
              </a:rPr>
              <a:t>год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Живёт и работает в Москве</a:t>
            </a: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7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0615"/>
            <a:ext cx="28575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0615"/>
            <a:ext cx="247270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331398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10744"/>
            <a:ext cx="190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2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Constantia" panose="02030602050306030303" pitchFamily="18" charset="0"/>
              </a:rPr>
              <a:t>Оригами</a:t>
            </a:r>
            <a:r>
              <a:rPr lang="ru-RU" sz="2700" dirty="0" smtClean="0">
                <a:latin typeface="Constantia" panose="02030602050306030303" pitchFamily="18" charset="0"/>
              </a:rPr>
              <a:t> - «</a:t>
            </a:r>
            <a:r>
              <a:rPr lang="ru-RU" sz="2700" dirty="0">
                <a:latin typeface="Constantia" panose="02030602050306030303" pitchFamily="18" charset="0"/>
              </a:rPr>
              <a:t>сложенная бумага</a:t>
            </a:r>
            <a:r>
              <a:rPr lang="ru-RU" sz="2700" dirty="0" smtClean="0">
                <a:latin typeface="Constantia" panose="02030602050306030303" pitchFamily="18" charset="0"/>
              </a:rPr>
              <a:t>»</a:t>
            </a:r>
            <a:r>
              <a:rPr lang="ru-RU" sz="2700" dirty="0">
                <a:latin typeface="Constantia" panose="02030602050306030303" pitchFamily="18" charset="0"/>
              </a:rPr>
              <a:t> </a:t>
            </a:r>
            <a:r>
              <a:rPr lang="ru-RU" sz="2700" dirty="0" smtClean="0">
                <a:latin typeface="Constantia" panose="02030602050306030303" pitchFamily="18" charset="0"/>
              </a:rPr>
              <a:t/>
            </a:r>
            <a:br>
              <a:rPr lang="ru-RU" sz="2700" dirty="0" smtClean="0">
                <a:latin typeface="Constantia" panose="02030602050306030303" pitchFamily="18" charset="0"/>
              </a:rPr>
            </a:br>
            <a:r>
              <a:rPr lang="ru-RU" sz="2700" dirty="0" smtClean="0">
                <a:latin typeface="Constantia" panose="02030602050306030303" pitchFamily="18" charset="0"/>
              </a:rPr>
              <a:t> </a:t>
            </a:r>
            <a:r>
              <a:rPr lang="ru-RU" sz="2700" dirty="0">
                <a:latin typeface="Constantia" panose="02030602050306030303" pitchFamily="18" charset="0"/>
              </a:rPr>
              <a:t>древнее искусство складывания фигурок </a:t>
            </a:r>
            <a:r>
              <a:rPr lang="ru-RU" sz="2700" dirty="0" smtClean="0">
                <a:latin typeface="Constantia" panose="02030602050306030303" pitchFamily="18" charset="0"/>
              </a:rPr>
              <a:t> из    бумаги</a:t>
            </a:r>
            <a:r>
              <a:rPr lang="ru-RU" dirty="0"/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F8E42E-6071-4D16-81CA-DC082D7A6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00807"/>
            <a:ext cx="2899166" cy="2736305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84784"/>
            <a:ext cx="360402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93849"/>
            <a:ext cx="3121025" cy="293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9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 часть рассказа. </a:t>
            </a:r>
            <a:r>
              <a:rPr lang="ru-RU" dirty="0" err="1" smtClean="0">
                <a:latin typeface="Constantia" panose="02030602050306030303" pitchFamily="18" charset="0"/>
              </a:rPr>
              <a:t>Геня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1. Как выглядит </a:t>
            </a:r>
            <a:r>
              <a:rPr lang="ru-RU" dirty="0" err="1" smtClean="0">
                <a:latin typeface="Constantia" panose="02030602050306030303" pitchFamily="18" charset="0"/>
              </a:rPr>
              <a:t>Геня</a:t>
            </a:r>
            <a:r>
              <a:rPr lang="ru-RU" dirty="0" smtClean="0">
                <a:latin typeface="Constantia" panose="02030602050306030303" pitchFamily="18" charset="0"/>
              </a:rPr>
              <a:t> в начале рассказа?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2.Пейзаж в начале рассказа. Какой он?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3.Какое определение мальчику даёт автор в начале рассказа.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 часть. Ребята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onstantia" panose="02030602050306030303" pitchFamily="18" charset="0"/>
              </a:rPr>
              <a:t>1. Как ребята относятся к Гене?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За что они его ненавидят?(</a:t>
            </a:r>
            <a:r>
              <a:rPr lang="ru-RU" dirty="0">
                <a:latin typeface="Constantia" panose="02030602050306030303" pitchFamily="18" charset="0"/>
              </a:rPr>
              <a:t>д</a:t>
            </a:r>
            <a:r>
              <a:rPr lang="ru-RU" dirty="0" smtClean="0">
                <a:latin typeface="Constantia" panose="02030602050306030303" pitchFamily="18" charset="0"/>
              </a:rPr>
              <a:t>о Дня рождения)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2.Кто является лидером среди ребят?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Почему мама пригласила на День рождения всех ребят и отдельно пригласила </a:t>
            </a:r>
            <a:r>
              <a:rPr lang="ru-RU" dirty="0" err="1" smtClean="0">
                <a:latin typeface="Constantia" panose="02030602050306030303" pitchFamily="18" charset="0"/>
              </a:rPr>
              <a:t>Айтыра</a:t>
            </a:r>
            <a:r>
              <a:rPr lang="ru-RU" dirty="0" smtClean="0">
                <a:latin typeface="Constantia" panose="02030602050306030303" pitchFamily="18" charset="0"/>
              </a:rPr>
              <a:t>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3. Почему дети не отказались от предложения?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6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2 часть </a:t>
            </a:r>
            <a:r>
              <a:rPr lang="ru-RU" dirty="0" err="1" smtClean="0">
                <a:latin typeface="Constantia" panose="02030602050306030303" pitchFamily="18" charset="0"/>
              </a:rPr>
              <a:t>Геня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1. Как меняется пейзаж? Какими красками он наполнен?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2. как чувствует себя </a:t>
            </a:r>
            <a:r>
              <a:rPr lang="ru-RU" dirty="0" err="1" smtClean="0">
                <a:latin typeface="Constantia" panose="02030602050306030303" pitchFamily="18" charset="0"/>
              </a:rPr>
              <a:t>Геня</a:t>
            </a:r>
            <a:r>
              <a:rPr lang="ru-RU" dirty="0" smtClean="0">
                <a:latin typeface="Constantia" panose="02030602050306030303" pitchFamily="18" charset="0"/>
              </a:rPr>
              <a:t> перед Днём рождения?</a:t>
            </a:r>
          </a:p>
          <a:p>
            <a:r>
              <a:rPr lang="ru-RU" dirty="0" smtClean="0">
                <a:latin typeface="Constantia" panose="02030602050306030303" pitchFamily="18" charset="0"/>
              </a:rPr>
              <a:t>Что смущало </a:t>
            </a:r>
            <a:r>
              <a:rPr lang="ru-RU" dirty="0" err="1" smtClean="0">
                <a:latin typeface="Constantia" panose="02030602050306030303" pitchFamily="18" charset="0"/>
              </a:rPr>
              <a:t>Геню</a:t>
            </a:r>
            <a:r>
              <a:rPr lang="ru-RU" dirty="0" smtClean="0">
                <a:latin typeface="Constantia" panose="02030602050306030303" pitchFamily="18" charset="0"/>
              </a:rPr>
              <a:t> в их домашней обстановке?</a:t>
            </a: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67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424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Monotype Corsiva</vt:lpstr>
      <vt:lpstr>Тема Office</vt:lpstr>
      <vt:lpstr>Людмила Улицкая  «Бумажная победа»  </vt:lpstr>
      <vt:lpstr>Подумай</vt:lpstr>
      <vt:lpstr>словарь</vt:lpstr>
      <vt:lpstr>Людмила Евгеньевна Улицкая</vt:lpstr>
      <vt:lpstr>Презентация PowerPoint</vt:lpstr>
      <vt:lpstr>Оригами - «сложенная бумага»   древнее искусство складывания фигурок  из    бумаги.</vt:lpstr>
      <vt:lpstr>1 часть рассказа. Геня.</vt:lpstr>
      <vt:lpstr>1 часть. Ребята</vt:lpstr>
      <vt:lpstr>2 часть Геня</vt:lpstr>
      <vt:lpstr>2 часть Ребята</vt:lpstr>
      <vt:lpstr>подпиши</vt:lpstr>
      <vt:lpstr>Характеристика Гени</vt:lpstr>
      <vt:lpstr>сравни</vt:lpstr>
      <vt:lpstr>О чём рассказ Л. Улицкой?</vt:lpstr>
      <vt:lpstr>победа</vt:lpstr>
      <vt:lpstr>Согласен?</vt:lpstr>
      <vt:lpstr>Основная мысль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Admin</cp:lastModifiedBy>
  <cp:revision>20</cp:revision>
  <dcterms:created xsi:type="dcterms:W3CDTF">2018-01-20T07:44:10Z</dcterms:created>
  <dcterms:modified xsi:type="dcterms:W3CDTF">2020-04-18T09:33:08Z</dcterms:modified>
</cp:coreProperties>
</file>