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формируется и расходуется государственный бюджет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3768420" cy="282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Изыскание источников дополнительных доходов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Это конечно самый лучший способ, но решить его очень трудно.</a:t>
            </a:r>
          </a:p>
          <a:p>
            <a:pPr algn="just">
              <a:buNone/>
            </a:pPr>
            <a:r>
              <a:rPr lang="ru-RU" b="1" dirty="0" smtClean="0"/>
              <a:t>Можно попытаться повысить налоги и пошлины, но чрезмерное повышение ведет не к росту, а к сокращению доходов, причин этому две:</a:t>
            </a:r>
          </a:p>
          <a:p>
            <a:pPr algn="just">
              <a:buFontTx/>
              <a:buChar char="-"/>
            </a:pPr>
            <a:r>
              <a:rPr lang="ru-RU" b="1" dirty="0" smtClean="0"/>
              <a:t>Люди теряют интерес к труду;</a:t>
            </a:r>
          </a:p>
          <a:p>
            <a:pPr algn="just">
              <a:buFontTx/>
              <a:buChar char="-"/>
            </a:pPr>
            <a:r>
              <a:rPr lang="ru-RU" b="1" dirty="0" smtClean="0"/>
              <a:t>Люди скрывают свои доходы (теневая экономика).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Выпуск (эмиссия) необеспеченных денег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Самый легкий и рискованный способ. </a:t>
            </a:r>
          </a:p>
          <a:p>
            <a:pPr algn="just">
              <a:buNone/>
            </a:pPr>
            <a:r>
              <a:rPr lang="ru-RU" b="1" dirty="0" smtClean="0"/>
              <a:t>Он подобен «финансовому наркотику» - на время снимает проблему, но потом порождает еще худшую ситуацию. Рынок реагирует на эмиссию скачком цен или исчезновением товара.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705152" cy="21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Одалживание денег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Государство при нехватке денег может их одолжить и тогда неравенство снова превратится в тождество:</a:t>
            </a: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покупку товаров и услуг + Трансферты = поступления налогов и пошлин + Займы.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берет в займы 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Собственного государственного банка;</a:t>
            </a:r>
          </a:p>
          <a:p>
            <a:pPr algn="just"/>
            <a:r>
              <a:rPr lang="ru-RU" b="1" dirty="0" smtClean="0"/>
              <a:t>За счет продажи государственных ценных бумаг.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Государственные ценные бумаги </a:t>
            </a:r>
            <a:r>
              <a:rPr lang="ru-RU" b="1" dirty="0" smtClean="0"/>
              <a:t>– это обязательства государства вернуть одолженные деньги плюс процент за их использование.</a:t>
            </a:r>
          </a:p>
          <a:p>
            <a:pPr algn="just">
              <a:buNone/>
            </a:pPr>
            <a:r>
              <a:rPr lang="ru-RU" b="1" dirty="0" smtClean="0"/>
              <a:t>В ходе такого одалживания возникает </a:t>
            </a:r>
            <a:r>
              <a:rPr lang="ru-RU" b="1" dirty="0" smtClean="0">
                <a:solidFill>
                  <a:srgbClr val="FF0000"/>
                </a:solidFill>
              </a:rPr>
              <a:t>государственный долг </a:t>
            </a:r>
            <a:r>
              <a:rPr lang="ru-RU" b="1" dirty="0" smtClean="0"/>
              <a:t>– сумма ссуд, взятых государственными органами и еще не возвращены кредиторам.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долг бывает двух видов: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Внутренний </a:t>
            </a:r>
            <a:r>
              <a:rPr lang="ru-RU" b="1" dirty="0" smtClean="0"/>
              <a:t>– перед банками, гражданами и фирмами своей страны, а также иностранными, купившими ценные бумаги внутренних займов;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Внешний</a:t>
            </a:r>
            <a:r>
              <a:rPr lang="ru-RU" b="1" dirty="0" smtClean="0"/>
              <a:t> – перед правительствами, международными банками и финансовыми организациями предоставившими деньги взаем на основе правительственных соглашений.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15121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эти четыре способа не сулят радости ни руководству, ни гражданам.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93432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616824" cy="1752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Что такое бюджет и основные виды статей.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Дефицит и профицит государственного бюджета.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Способы решения проблем, связанных с дефицитом в государственном бюджете.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Что такое бюджет и основные виды статей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Бюджет – это свободный план сбора доходов и использования полученных средств на покрытие расходов федеральных или местных органов государственной власти на определенный период.</a:t>
            </a:r>
          </a:p>
          <a:p>
            <a:pPr algn="just">
              <a:buNone/>
            </a:pPr>
            <a:r>
              <a:rPr lang="ru-RU" b="1" dirty="0" smtClean="0"/>
              <a:t>Федеральный бюджет в России утверждается Государственной Думой и Федеральным Собранием.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бюджета должно подчиняться бюджетному тождеству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покупку товаров и услуг + Трансферты = Поступление налогов и пошлин.</a:t>
            </a:r>
          </a:p>
          <a:p>
            <a:pPr>
              <a:buNone/>
            </a:pPr>
            <a:r>
              <a:rPr lang="ru-RU" b="1" dirty="0" smtClean="0"/>
              <a:t>Трансферт -  перечисление денег из общегосударственного бюджета в бюджеты низшего уровня для их пополнения.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/>
              <a:t>Если доходы и расходы правительства совпадают, то бюджет называют сбалансированным;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Если доходы превышают расходы, то бюджет называют абсолютно идеальным.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3" y="3789040"/>
            <a:ext cx="409194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Дефицит государственного бюджета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Дефицит государственного бюджета – финансовая ситуация, возникающая когда государство начинает осуществлять расходы на сумму большую, чем может реально получить доходов за счет всех видов налогов и платежей.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покупку товаров и услуг + Трансферты – Поступления налогов и пошлин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 государственного бюджета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5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Профицит государственного бюджета – финансовая ситуация, возникающая когда государство начинает осуществлять расходы на сумму меньшую, чем реально может получить доходов за счет всех видов налогов и пошлин.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(Расходы на покупку товаров и услуг + Трансферты – Поступления налогов и пошлин)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Существует 4 способа решения проблем, связанных с дефицитом государственного бюджета: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4176464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/>
              <a:t>Сокращение бюджетных расходов;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Изыскание источников дополнительных доходов;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Выпуск (эмиссия) необеспеченных денег, используемых для финансирования государственных расходов;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Одалживание денег у граждан, банков, хозяйственных организаций, других государств и иностранных финансовых организаций.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Сокращение бюджетных расходов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Внешне самый простой, но очень болезненный. Если будет происходить урезание социальных программ, пособий, трансфертов, то в стране возникнет политическая нестабильность, поэтому к этому способу государство прибегает в самую последнюю очередь.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69776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580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формируется и расходуется государственный бюджет </vt:lpstr>
      <vt:lpstr>План:</vt:lpstr>
      <vt:lpstr>1. Что такое бюджет и основные виды статей</vt:lpstr>
      <vt:lpstr>Построение бюджета должно подчиняться бюджетному тождеству</vt:lpstr>
      <vt:lpstr>Слайд 5</vt:lpstr>
      <vt:lpstr>2. Дефицит государственного бюджета</vt:lpstr>
      <vt:lpstr>Профицит государственного бюджета</vt:lpstr>
      <vt:lpstr>3. Существует 4 способа решения проблем, связанных с дефицитом государственного бюджета:</vt:lpstr>
      <vt:lpstr>1. Сокращение бюджетных расходов</vt:lpstr>
      <vt:lpstr>2. Изыскание источников дополнительных доходов</vt:lpstr>
      <vt:lpstr>3. Выпуск (эмиссия) необеспеченных денег</vt:lpstr>
      <vt:lpstr>4. Одалживание денег</vt:lpstr>
      <vt:lpstr>Государство берет в займы у:</vt:lpstr>
      <vt:lpstr>Государственный долг бывает двух видов:</vt:lpstr>
      <vt:lpstr>Слайд 15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формируется и расходуется государственный бюджет </dc:title>
  <dc:creator>User</dc:creator>
  <cp:lastModifiedBy>Comp</cp:lastModifiedBy>
  <cp:revision>7</cp:revision>
  <dcterms:created xsi:type="dcterms:W3CDTF">2015-03-09T10:18:33Z</dcterms:created>
  <dcterms:modified xsi:type="dcterms:W3CDTF">2020-04-24T19:38:26Z</dcterms:modified>
</cp:coreProperties>
</file>