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7" r:id="rId4"/>
    <p:sldId id="268" r:id="rId5"/>
    <p:sldId id="273" r:id="rId6"/>
    <p:sldId id="261" r:id="rId7"/>
    <p:sldId id="262" r:id="rId8"/>
    <p:sldId id="272" r:id="rId9"/>
    <p:sldId id="269" r:id="rId10"/>
    <p:sldId id="270" r:id="rId11"/>
    <p:sldId id="266" r:id="rId12"/>
    <p:sldId id="271" r:id="rId13"/>
    <p:sldId id="27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28" y="-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18EEBF8-DBFB-4C16-8BD6-5981D8D74A87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483746D-8BEA-49F3-87A6-F836B3042635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93587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EBF8-DBFB-4C16-8BD6-5981D8D74A87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746D-8BEA-49F3-87A6-F836B304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888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EBF8-DBFB-4C16-8BD6-5981D8D74A87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746D-8BEA-49F3-87A6-F836B304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795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EBF8-DBFB-4C16-8BD6-5981D8D74A87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746D-8BEA-49F3-87A6-F836B3042635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3075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EBF8-DBFB-4C16-8BD6-5981D8D74A87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746D-8BEA-49F3-87A6-F836B304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340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EBF8-DBFB-4C16-8BD6-5981D8D74A87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746D-8BEA-49F3-87A6-F836B304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102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EBF8-DBFB-4C16-8BD6-5981D8D74A87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746D-8BEA-49F3-87A6-F836B304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606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EBF8-DBFB-4C16-8BD6-5981D8D74A87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746D-8BEA-49F3-87A6-F836B304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2346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EBF8-DBFB-4C16-8BD6-5981D8D74A87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746D-8BEA-49F3-87A6-F836B304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076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EBF8-DBFB-4C16-8BD6-5981D8D74A87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746D-8BEA-49F3-87A6-F836B304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499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EBF8-DBFB-4C16-8BD6-5981D8D74A87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746D-8BEA-49F3-87A6-F836B304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547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EBF8-DBFB-4C16-8BD6-5981D8D74A87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746D-8BEA-49F3-87A6-F836B304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751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EBF8-DBFB-4C16-8BD6-5981D8D74A87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746D-8BEA-49F3-87A6-F836B304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015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EBF8-DBFB-4C16-8BD6-5981D8D74A87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746D-8BEA-49F3-87A6-F836B304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471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EBF8-DBFB-4C16-8BD6-5981D8D74A87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746D-8BEA-49F3-87A6-F836B304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749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EBF8-DBFB-4C16-8BD6-5981D8D74A87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746D-8BEA-49F3-87A6-F836B304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508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EBF8-DBFB-4C16-8BD6-5981D8D74A87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3746D-8BEA-49F3-87A6-F836B304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097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18EEBF8-DBFB-4C16-8BD6-5981D8D74A87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483746D-8BEA-49F3-87A6-F836B304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112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02979" y="86271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«ТРИ </a:t>
            </a:r>
            <a:br>
              <a:rPr lang="ru-RU" dirty="0" smtClean="0"/>
            </a:br>
            <a:r>
              <a:rPr lang="ru-RU" dirty="0" smtClean="0"/>
              <a:t>ТОВАРИЩА»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ЭРИХ МАРИЯ РЕМАРК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3294"/>
            <a:ext cx="5219438" cy="407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082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flipH="1">
            <a:off x="-539745" y="643759"/>
            <a:ext cx="45719" cy="45719"/>
          </a:xfrm>
        </p:spPr>
        <p:txBody>
          <a:bodyPr>
            <a:noAutofit/>
          </a:bodyPr>
          <a:lstStyle/>
          <a:p>
            <a:endParaRPr lang="ru-RU" sz="1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628" y="1324303"/>
            <a:ext cx="7436655" cy="4183117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18767" y="1658018"/>
            <a:ext cx="4126861" cy="2665533"/>
          </a:xfrm>
        </p:spPr>
        <p:txBody>
          <a:bodyPr>
            <a:noAutofit/>
          </a:bodyPr>
          <a:lstStyle/>
          <a:p>
            <a:r>
              <a:rPr lang="ru-RU" sz="2400" dirty="0" smtClean="0"/>
              <a:t>Героизм, мой мальчик, нужен только для тяжелых времен. Но мы живем в эпоху отчаяния. Тут приличествует только чувство юмора.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54753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451834" cy="55888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09491" y="2172556"/>
            <a:ext cx="392035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2400" dirty="0"/>
              <a:t>Мощные голоса исполняли «Лесное молчание».  </a:t>
            </a:r>
            <a:r>
              <a:rPr lang="ru-RU" sz="2400" dirty="0" smtClean="0"/>
              <a:t>Это </a:t>
            </a:r>
            <a:r>
              <a:rPr lang="ru-RU" sz="2400" dirty="0"/>
              <a:t>было чертовски громкое молчание.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7664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772" y="0"/>
            <a:ext cx="7357242" cy="559886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H="1">
            <a:off x="-613318" y="549165"/>
            <a:ext cx="45719" cy="45719"/>
          </a:xfrm>
        </p:spPr>
        <p:txBody>
          <a:bodyPr>
            <a:noAutofit/>
          </a:bodyPr>
          <a:lstStyle/>
          <a:p>
            <a:endParaRPr lang="ru-RU" sz="1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08808" y="2652701"/>
            <a:ext cx="4126861" cy="2665533"/>
          </a:xfrm>
        </p:spPr>
        <p:txBody>
          <a:bodyPr>
            <a:normAutofit/>
          </a:bodyPr>
          <a:lstStyle/>
          <a:p>
            <a:r>
              <a:rPr lang="ru-RU" dirty="0"/>
              <a:t>Между нами никогда не было больше того, что приносил случай. Но, может быть, как раз это и привязывает и обязывает людей сильней, чем многое другое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11004331" y="5318234"/>
            <a:ext cx="76176" cy="56351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4707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02979" y="86271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«ТРИ </a:t>
            </a:r>
            <a:br>
              <a:rPr lang="ru-RU" dirty="0" smtClean="0"/>
            </a:br>
            <a:r>
              <a:rPr lang="ru-RU" dirty="0" smtClean="0"/>
              <a:t>ТОВАРИЩА»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ЭРИХ МАРИЯ РЕМАРК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3294"/>
            <a:ext cx="5219438" cy="407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479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V="1">
            <a:off x="685800" y="640081"/>
            <a:ext cx="45719" cy="45719"/>
          </a:xfrm>
        </p:spPr>
        <p:txBody>
          <a:bodyPr>
            <a:noAutofit/>
          </a:bodyPr>
          <a:lstStyle/>
          <a:p>
            <a:endParaRPr lang="ru-RU" sz="100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5" r="4045"/>
          <a:stretch>
            <a:fillRect/>
          </a:stretch>
        </p:blipFill>
        <p:spPr>
          <a:xfrm>
            <a:off x="7408790" y="357351"/>
            <a:ext cx="3598146" cy="5071533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338959" y="3066403"/>
            <a:ext cx="6345301" cy="2362481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r>
              <a:rPr lang="ru-RU" sz="2400" dirty="0" smtClean="0"/>
              <a:t>Теперь </a:t>
            </a:r>
            <a:r>
              <a:rPr lang="ru-RU" sz="2400" dirty="0"/>
              <a:t>время остановилось. Мы разорвали его на самой середине. Остались только мы с тобой, только мы вдвоем — ты и я — и никого больше.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60248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flipH="1" flipV="1">
            <a:off x="-358402" y="4197249"/>
            <a:ext cx="45719" cy="45719"/>
          </a:xfrm>
        </p:spPr>
        <p:txBody>
          <a:bodyPr>
            <a:noAutofit/>
          </a:bodyPr>
          <a:lstStyle/>
          <a:p>
            <a:endParaRPr lang="ru-RU" sz="100" dirty="0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65" b="22665"/>
          <a:stretch>
            <a:fillRect/>
          </a:stretch>
        </p:blipFill>
        <p:spPr/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591187" y="4220108"/>
            <a:ext cx="10394728" cy="682472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Счастье — самая неопределённая и дорогостоящая вещь на свете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917174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647924" y="685800"/>
            <a:ext cx="45719" cy="45719"/>
          </a:xfrm>
        </p:spPr>
        <p:txBody>
          <a:bodyPr>
            <a:noAutofit/>
          </a:bodyPr>
          <a:lstStyle/>
          <a:p>
            <a:endParaRPr lang="ru-RU" sz="1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62759" y="2062091"/>
            <a:ext cx="4473662" cy="2665533"/>
          </a:xfrm>
        </p:spPr>
        <p:txBody>
          <a:bodyPr>
            <a:normAutofit fontScale="925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sz="2200" dirty="0" smtClean="0"/>
              <a:t>Она </a:t>
            </a:r>
            <a:r>
              <a:rPr lang="ru-RU" sz="2200" dirty="0"/>
              <a:t>улыбнулась, и мне показалось, что весь мир стал светлее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663" y="1333451"/>
            <a:ext cx="6034087" cy="3394173"/>
          </a:xfrm>
        </p:spPr>
      </p:pic>
    </p:spTree>
    <p:extLst>
      <p:ext uri="{BB962C8B-B14F-4D97-AF65-F5344CB8AC3E}">
        <p14:creationId xmlns:p14="http://schemas.microsoft.com/office/powerpoint/2010/main" val="3851466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5719" cy="45719"/>
          </a:xfrm>
        </p:spPr>
        <p:txBody>
          <a:bodyPr>
            <a:noAutofit/>
          </a:bodyPr>
          <a:lstStyle/>
          <a:p>
            <a:endParaRPr lang="ru-RU" sz="1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958" y="677636"/>
            <a:ext cx="3719238" cy="468947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6300" y="2284509"/>
            <a:ext cx="4760100" cy="2665533"/>
          </a:xfrm>
        </p:spPr>
        <p:txBody>
          <a:bodyPr/>
          <a:lstStyle/>
          <a:p>
            <a:r>
              <a:rPr lang="ru-RU" dirty="0"/>
              <a:t>" – Но ты не должна меня ждать. Никогда. Очень страшно ждать чего-то. </a:t>
            </a:r>
            <a:endParaRPr lang="ru-RU" dirty="0" smtClean="0"/>
          </a:p>
          <a:p>
            <a:r>
              <a:rPr lang="ru-RU" dirty="0" smtClean="0"/>
              <a:t>– </a:t>
            </a:r>
            <a:r>
              <a:rPr lang="ru-RU" dirty="0"/>
              <a:t>Это ты не понимаешь, Робби. Страшно, когда нечего ждать." </a:t>
            </a:r>
          </a:p>
        </p:txBody>
      </p:sp>
    </p:spTree>
    <p:extLst>
      <p:ext uri="{BB962C8B-B14F-4D97-AF65-F5344CB8AC3E}">
        <p14:creationId xmlns:p14="http://schemas.microsoft.com/office/powerpoint/2010/main" val="3709200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967" y="0"/>
            <a:ext cx="7755908" cy="5623033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 flipH="1">
            <a:off x="647924" y="685800"/>
            <a:ext cx="45719" cy="45719"/>
          </a:xfrm>
        </p:spPr>
        <p:txBody>
          <a:bodyPr>
            <a:noAutofit/>
          </a:bodyPr>
          <a:lstStyle/>
          <a:p>
            <a:endParaRPr lang="ru-RU" sz="200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2549352" y="6190592"/>
            <a:ext cx="55155" cy="45719"/>
          </a:xfrm>
        </p:spPr>
        <p:txBody>
          <a:bodyPr>
            <a:noAutofit/>
          </a:bodyPr>
          <a:lstStyle/>
          <a:p>
            <a:endParaRPr lang="ru-RU" sz="1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0" y="2811516"/>
            <a:ext cx="4126861" cy="266553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Трудно найти слова, когда действительно есть, что сказать.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97528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409793" cy="56240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51531" y="2313495"/>
            <a:ext cx="39624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algn="ctr"/>
            <a:r>
              <a:rPr lang="ru-RU" sz="2000" dirty="0" smtClean="0"/>
              <a:t>Я </a:t>
            </a:r>
            <a:r>
              <a:rPr lang="ru-RU" sz="2000" dirty="0"/>
              <a:t>отпустил её; но что-то во мне </a:t>
            </a:r>
            <a:endParaRPr lang="ru-RU" sz="2000" dirty="0" smtClean="0"/>
          </a:p>
          <a:p>
            <a:pPr algn="ctr"/>
            <a:r>
              <a:rPr lang="ru-RU" sz="2000" dirty="0" smtClean="0"/>
              <a:t>не </a:t>
            </a:r>
            <a:r>
              <a:rPr lang="ru-RU" sz="2000" dirty="0"/>
              <a:t>могло расстаться с ней.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99533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59524" y="685800"/>
            <a:ext cx="45719" cy="45719"/>
          </a:xfrm>
        </p:spPr>
        <p:txBody>
          <a:bodyPr>
            <a:noAutofit/>
          </a:bodyPr>
          <a:lstStyle/>
          <a:p>
            <a:endParaRPr lang="ru-RU" sz="1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759" y="3003342"/>
            <a:ext cx="6345301" cy="2362481"/>
          </a:xfrm>
        </p:spPr>
        <p:txBody>
          <a:bodyPr/>
          <a:lstStyle/>
          <a:p>
            <a:r>
              <a:rPr lang="ru-RU" dirty="0"/>
              <a:t>Именно такой я видел ее сотни раз во сне и мечтах, и теперь она шла мне навстречу, и я обхватил её руками, как жизнь. Нет, это было больше, чем жизнь…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44" r="30044"/>
          <a:stretch>
            <a:fillRect/>
          </a:stretch>
        </p:blipFill>
        <p:spPr>
          <a:xfrm>
            <a:off x="7555935" y="294290"/>
            <a:ext cx="3598146" cy="5071533"/>
          </a:xfrm>
        </p:spPr>
      </p:pic>
    </p:spTree>
    <p:extLst>
      <p:ext uri="{BB962C8B-B14F-4D97-AF65-F5344CB8AC3E}">
        <p14:creationId xmlns:p14="http://schemas.microsoft.com/office/powerpoint/2010/main" val="3071277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-455663" y="633249"/>
            <a:ext cx="45719" cy="45719"/>
          </a:xfrm>
        </p:spPr>
        <p:txBody>
          <a:bodyPr>
            <a:noAutofit/>
          </a:bodyPr>
          <a:lstStyle/>
          <a:p>
            <a:endParaRPr lang="ru-RU" sz="1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235" y="164811"/>
            <a:ext cx="4540469" cy="537012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1641" y="2561907"/>
            <a:ext cx="5370787" cy="2665533"/>
          </a:xfrm>
        </p:spPr>
        <p:txBody>
          <a:bodyPr/>
          <a:lstStyle/>
          <a:p>
            <a:r>
              <a:rPr lang="ru-RU" sz="2400" dirty="0"/>
              <a:t>Пока человек не сдаётся, он сильнее своей судьбы.</a:t>
            </a:r>
            <a:br>
              <a:rPr lang="ru-RU" sz="24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4923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143</TotalTime>
  <Words>233</Words>
  <Application>Microsoft Macintosh PowerPoint</Application>
  <PresentationFormat>Другой</PresentationFormat>
  <Paragraphs>27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Главное мероприятие</vt:lpstr>
      <vt:lpstr> «ТРИ  ТОВАРИЩА»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«ТРИ  ТОВАРИЩА»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«ТРИ  ТОВАРИЩА»</dc:title>
  <dc:creator>RePack by Diakov</dc:creator>
  <cp:lastModifiedBy>Саимат Умалатова</cp:lastModifiedBy>
  <cp:revision>17</cp:revision>
  <dcterms:created xsi:type="dcterms:W3CDTF">2019-02-07T14:40:12Z</dcterms:created>
  <dcterms:modified xsi:type="dcterms:W3CDTF">2020-03-17T10:00:55Z</dcterms:modified>
</cp:coreProperties>
</file>