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7" r:id="rId4"/>
    <p:sldId id="268" r:id="rId5"/>
    <p:sldId id="273" r:id="rId6"/>
    <p:sldId id="261" r:id="rId7"/>
    <p:sldId id="262" r:id="rId8"/>
    <p:sldId id="272" r:id="rId9"/>
    <p:sldId id="269" r:id="rId10"/>
    <p:sldId id="270" r:id="rId11"/>
    <p:sldId id="266" r:id="rId12"/>
    <p:sldId id="27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358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8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9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075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4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0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0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3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7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9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4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1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4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0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9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8EEBF8-DBFB-4C16-8BD6-5981D8D74A87}" type="datetimeFigureOut">
              <a:rPr lang="ru-RU" smtClean="0"/>
              <a:t>17.03.20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83746D-8BEA-49F3-87A6-F836B304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2979" y="8627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«ТРИ </a:t>
            </a:r>
            <a:br>
              <a:rPr lang="ru-RU" dirty="0" smtClean="0"/>
            </a:br>
            <a:r>
              <a:rPr lang="ru-RU" dirty="0" smtClean="0"/>
              <a:t>ТОВАРИЩА»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ЭРИХ МАРИЯ РЕМАРК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294"/>
            <a:ext cx="5219438" cy="4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8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-539745" y="643759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28" y="1324303"/>
            <a:ext cx="7436655" cy="418311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8767" y="1658018"/>
            <a:ext cx="4126861" cy="2665533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Героизм, мой мальчик, нужен только для тяжелых времен. Но мы живем в эпоху отчаяния. Тут приличествует только чувство юмора.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475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1834" cy="5588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9491" y="2172556"/>
            <a:ext cx="39203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dirty="0"/>
              <a:t>Мощные голоса исполняли «Лесное молчание».  </a:t>
            </a:r>
            <a:r>
              <a:rPr lang="ru-RU" sz="2400" dirty="0" smtClean="0"/>
              <a:t>Это </a:t>
            </a:r>
            <a:r>
              <a:rPr lang="ru-RU" sz="2400" dirty="0"/>
              <a:t>было чертовски громкое молчание.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66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72" y="0"/>
            <a:ext cx="7357242" cy="559886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-613318" y="549165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8808" y="2652701"/>
            <a:ext cx="4126861" cy="2665533"/>
          </a:xfrm>
        </p:spPr>
        <p:txBody>
          <a:bodyPr>
            <a:normAutofit/>
          </a:bodyPr>
          <a:lstStyle/>
          <a:p>
            <a:r>
              <a:rPr lang="ru-RU" dirty="0"/>
              <a:t>Между нами никогда не было больше того, что приносил случай. Но, может быть, как раз это и привязывает и обязывает людей сильней, чем многое другое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004331" y="5318234"/>
            <a:ext cx="76176" cy="5635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70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2979" y="8627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«ТРИ </a:t>
            </a:r>
            <a:br>
              <a:rPr lang="ru-RU" dirty="0" smtClean="0"/>
            </a:br>
            <a:r>
              <a:rPr lang="ru-RU" dirty="0" smtClean="0"/>
              <a:t>ТОВАРИЩА»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ЭРИХ МАРИЯ РЕМАРК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294"/>
            <a:ext cx="5219438" cy="4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7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685800" y="640081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r="4045"/>
          <a:stretch>
            <a:fillRect/>
          </a:stretch>
        </p:blipFill>
        <p:spPr>
          <a:xfrm>
            <a:off x="7408790" y="357351"/>
            <a:ext cx="3598146" cy="507153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38959" y="3066403"/>
            <a:ext cx="6345301" cy="236248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400" dirty="0" smtClean="0"/>
              <a:t>Теперь </a:t>
            </a:r>
            <a:r>
              <a:rPr lang="ru-RU" sz="2400" dirty="0"/>
              <a:t>время остановилось. Мы разорвали его на самой середине. Остались только мы с тобой, только мы вдвоем — ты и я — и никого больше.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024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 flipV="1">
            <a:off x="-358402" y="4197249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22665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1187" y="4220108"/>
            <a:ext cx="10394728" cy="6824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Счастье — самая неопределённая и дорогостоящая вещь на свете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171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47924" y="685800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2759" y="2062091"/>
            <a:ext cx="4473662" cy="266553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200" dirty="0" smtClean="0"/>
              <a:t>Она </a:t>
            </a:r>
            <a:r>
              <a:rPr lang="ru-RU" sz="2200" dirty="0"/>
              <a:t>улыбнулась, и мне показалось, что весь мир стал светлее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333451"/>
            <a:ext cx="6034087" cy="3394173"/>
          </a:xfrm>
        </p:spPr>
      </p:pic>
    </p:spTree>
    <p:extLst>
      <p:ext uri="{BB962C8B-B14F-4D97-AF65-F5344CB8AC3E}">
        <p14:creationId xmlns:p14="http://schemas.microsoft.com/office/powerpoint/2010/main" val="385146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58" y="677636"/>
            <a:ext cx="3719238" cy="4689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6300" y="2284509"/>
            <a:ext cx="4760100" cy="2665533"/>
          </a:xfrm>
        </p:spPr>
        <p:txBody>
          <a:bodyPr/>
          <a:lstStyle/>
          <a:p>
            <a:r>
              <a:rPr lang="ru-RU" dirty="0"/>
              <a:t>" – Но ты не должна меня ждать. Никогда. Очень страшно ждать чего-то.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Это ты не понимаешь, Робби. Страшно, когда нечего ждать." </a:t>
            </a:r>
          </a:p>
        </p:txBody>
      </p:sp>
    </p:spTree>
    <p:extLst>
      <p:ext uri="{BB962C8B-B14F-4D97-AF65-F5344CB8AC3E}">
        <p14:creationId xmlns:p14="http://schemas.microsoft.com/office/powerpoint/2010/main" val="370920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67" y="0"/>
            <a:ext cx="7755908" cy="562303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647924" y="685800"/>
            <a:ext cx="45719" cy="45719"/>
          </a:xfrm>
        </p:spPr>
        <p:txBody>
          <a:bodyPr>
            <a:noAutofit/>
          </a:bodyPr>
          <a:lstStyle/>
          <a:p>
            <a:endParaRPr lang="ru-RU" sz="2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2549352" y="6190592"/>
            <a:ext cx="55155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2811516"/>
            <a:ext cx="4126861" cy="266553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Трудно найти слова, когда действительно есть, что сказать.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752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409793" cy="5624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1531" y="2313495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Я </a:t>
            </a:r>
            <a:r>
              <a:rPr lang="ru-RU" sz="2000" dirty="0"/>
              <a:t>отпустил её; но что-то во мне </a:t>
            </a:r>
            <a:endParaRPr lang="ru-RU" sz="2000" dirty="0" smtClean="0"/>
          </a:p>
          <a:p>
            <a:pPr algn="ctr"/>
            <a:r>
              <a:rPr lang="ru-RU" sz="2000" dirty="0" smtClean="0"/>
              <a:t>не </a:t>
            </a:r>
            <a:r>
              <a:rPr lang="ru-RU" sz="2000" dirty="0"/>
              <a:t>могло расстаться с ней.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953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9524" y="685800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759" y="3003342"/>
            <a:ext cx="6345301" cy="2362481"/>
          </a:xfrm>
        </p:spPr>
        <p:txBody>
          <a:bodyPr/>
          <a:lstStyle/>
          <a:p>
            <a:r>
              <a:rPr lang="ru-RU" dirty="0"/>
              <a:t>Именно такой я видел ее сотни раз во сне и мечтах, и теперь она шла мне навстречу, и я обхватил её руками, как жизнь. Нет, это было больше, чем жизнь…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4" r="30044"/>
          <a:stretch>
            <a:fillRect/>
          </a:stretch>
        </p:blipFill>
        <p:spPr>
          <a:xfrm>
            <a:off x="7555935" y="294290"/>
            <a:ext cx="3598146" cy="5071533"/>
          </a:xfrm>
        </p:spPr>
      </p:pic>
    </p:spTree>
    <p:extLst>
      <p:ext uri="{BB962C8B-B14F-4D97-AF65-F5344CB8AC3E}">
        <p14:creationId xmlns:p14="http://schemas.microsoft.com/office/powerpoint/2010/main" val="307127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455663" y="633249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35" y="164811"/>
            <a:ext cx="4540469" cy="53701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41" y="2561907"/>
            <a:ext cx="5370787" cy="2665533"/>
          </a:xfrm>
        </p:spPr>
        <p:txBody>
          <a:bodyPr/>
          <a:lstStyle/>
          <a:p>
            <a:r>
              <a:rPr lang="ru-RU" sz="2400" dirty="0"/>
              <a:t>Пока человек не сдаётся, он сильнее своей судьбы.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92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143</TotalTime>
  <Words>233</Words>
  <Application>Microsoft Macintosh PowerPoint</Application>
  <PresentationFormat>Другой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Главное мероприятие</vt:lpstr>
      <vt:lpstr> «ТРИ  ТОВАРИЩА»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«ТРИ  ТОВАРИЩА»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«ТРИ  ТОВАРИЩА»</dc:title>
  <dc:creator>RePack by Diakov</dc:creator>
  <cp:lastModifiedBy>Саимат Умалатова</cp:lastModifiedBy>
  <cp:revision>17</cp:revision>
  <dcterms:created xsi:type="dcterms:W3CDTF">2019-02-07T14:40:12Z</dcterms:created>
  <dcterms:modified xsi:type="dcterms:W3CDTF">2020-03-17T10:00:55Z</dcterms:modified>
</cp:coreProperties>
</file>