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4817FA7-42CC-4980-9584-CA08BBDA70C9}" type="datetimeFigureOut">
              <a:rPr lang="ru-RU" smtClean="0"/>
              <a:pPr/>
              <a:t>17.04.2020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C6A8A8D-D9D8-4B12-9367-7BEB0728B9D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7562880" cy="2300302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Сложное 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дополнение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sz="6000" dirty="0" smtClean="0">
                <a:latin typeface="Times New Roman" pitchFamily="18" charset="0"/>
                <a:cs typeface="Times New Roman" pitchFamily="18" charset="0"/>
              </a:rPr>
              <a:t>Complex</a:t>
            </a:r>
            <a:r>
              <a:rPr sz="6000" dirty="0" smtClean="0"/>
              <a:t> object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b="1" u="sng" dirty="0" smtClean="0"/>
              <a:t>Употребление</a:t>
            </a:r>
            <a:endParaRPr lang="ru-RU" sz="44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Когда мы просим, разрешаем, заставляем кого-то что-то делать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мы используем сложное дополнение.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u="sng" dirty="0" smtClean="0">
                <a:latin typeface="Times New Roman" pitchFamily="18" charset="0"/>
                <a:cs typeface="Times New Roman" pitchFamily="18" charset="0"/>
              </a:rPr>
              <a:t>Схема</a:t>
            </a:r>
            <a:r>
              <a:rPr lang="ru-RU" sz="5400" u="sng" dirty="0" smtClean="0">
                <a:latin typeface="Times New Roman" pitchFamily="18" charset="0"/>
                <a:cs typeface="Times New Roman" pitchFamily="18" charset="0"/>
              </a:rPr>
              <a:t> предложения</a:t>
            </a:r>
            <a:endParaRPr lang="ru-RU" sz="5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28662" y="1428736"/>
            <a:ext cx="7772400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Noun  + verb + object + (to) infinitive</a:t>
            </a: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ex. </a:t>
            </a:r>
            <a:r>
              <a:rPr lang="en-US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My mum 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wants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to help </a:t>
            </a:r>
            <a:r>
              <a:rPr 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her.</a:t>
            </a:r>
          </a:p>
          <a:p>
            <a:pPr>
              <a:buNone/>
            </a:pPr>
            <a:r>
              <a:rPr lang="en-US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Моя мама 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хочет,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чтобы 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помогла </a:t>
            </a:r>
            <a:r>
              <a:rPr lang="ru-RU" sz="3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ей.</a:t>
            </a:r>
          </a:p>
          <a:p>
            <a:pPr>
              <a:buNone/>
            </a:pP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На русский язык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сложное дополнение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переводится придаточными предложениями, которые вводятся союзами что, чтобы, как.</a:t>
            </a:r>
            <a:br>
              <a:rPr lang="ru-RU" i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400" u="sng" dirty="0" smtClean="0">
                <a:latin typeface="Times New Roman" pitchFamily="18" charset="0"/>
                <a:cs typeface="Times New Roman" pitchFamily="18" charset="0"/>
              </a:rPr>
              <a:t>verb</a:t>
            </a:r>
            <a:endParaRPr lang="ru-RU" sz="4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глаголы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после которых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употребляется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частица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 to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Want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 (хотеть)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, ask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 (спрашивать)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, expect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 (ожидать)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, would like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 (хотеть)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….. .</a:t>
            </a:r>
            <a:endParaRPr lang="en-US" sz="28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ex. She expects me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win the prize.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Она ожидает, что я выиграю приз.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глаголы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после которых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не употребляется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make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 (заставлять)</a:t>
            </a:r>
            <a:r>
              <a:rPr lang="en-US" sz="2800" b="1" i="1" u="sng" dirty="0" smtClean="0">
                <a:latin typeface="Times New Roman" pitchFamily="18" charset="0"/>
                <a:cs typeface="Times New Roman" pitchFamily="18" charset="0"/>
              </a:rPr>
              <a:t>, let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 (разрешать)</a:t>
            </a:r>
            <a:endParaRPr lang="en-US" sz="2800" b="1" i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ex. The teacher makes us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u="sng" dirty="0" smtClean="0">
                <a:latin typeface="Times New Roman" pitchFamily="18" charset="0"/>
                <a:cs typeface="Times New Roman" pitchFamily="18" charset="0"/>
              </a:rPr>
              <a:t>_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speak English.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Учитель заставляет нас говорить по-английски.</a:t>
            </a:r>
          </a:p>
          <a:p>
            <a:pPr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400" u="sng" dirty="0" smtClean="0">
                <a:latin typeface="Times New Roman" pitchFamily="18" charset="0"/>
                <a:cs typeface="Times New Roman" pitchFamily="18" charset="0"/>
              </a:rPr>
              <a:t>object</a:t>
            </a:r>
            <a:endParaRPr lang="ru-RU" sz="44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Имя</a:t>
            </a:r>
          </a:p>
          <a:p>
            <a:pPr marL="514350" indent="-514350">
              <a:buNone/>
            </a:pP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ex.  He asks </a:t>
            </a:r>
            <a:r>
              <a:rPr lang="en-US" sz="20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Mike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to come in time.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  Он просит Майка прийти вовремя.</a:t>
            </a:r>
          </a:p>
          <a:p>
            <a:pPr marL="514350" indent="-514350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(   =   Он просит, чтобы Майк пришёл вовремя.)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2. Существительное</a:t>
            </a:r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    ex.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He asks </a:t>
            </a:r>
            <a:r>
              <a:rPr lang="en-US" sz="20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his brother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to come in time.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  Он просит своего брата прийти вовремя.</a:t>
            </a:r>
          </a:p>
          <a:p>
            <a:pPr marL="514350" indent="-514350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( = Он просит, чтобы его брат пришёл вовремя.)</a:t>
            </a:r>
            <a:endParaRPr lang="en-US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Объектное местоимение</a:t>
            </a:r>
          </a:p>
          <a:p>
            <a:pPr marL="514350" indent="-514350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ex.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He asks </a:t>
            </a:r>
            <a:r>
              <a:rPr lang="en-US" sz="2000" i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us 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to come in time.</a:t>
            </a:r>
            <a:endParaRPr lang="ru-RU" sz="2000" i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           Он просит  нас прийти вовремя.</a:t>
            </a:r>
          </a:p>
          <a:p>
            <a:pPr marL="514350" indent="-514350">
              <a:buNone/>
            </a:pPr>
            <a:r>
              <a:rPr lang="ru-RU" sz="2000" i="1" smtClean="0">
                <a:latin typeface="Times New Roman" pitchFamily="18" charset="0"/>
                <a:cs typeface="Times New Roman" pitchFamily="18" charset="0"/>
              </a:rPr>
              <a:t>      (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= Он просит, чтобы мы пришли вовремя.)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Объектные местоимения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800" u="sng" dirty="0" smtClean="0"/>
              <a:t>Personal </a:t>
            </a:r>
            <a:r>
              <a:rPr lang="en-US" sz="2800" dirty="0" smtClean="0"/>
              <a:t>                               </a:t>
            </a:r>
            <a:r>
              <a:rPr lang="en-US" sz="2800" u="sng" dirty="0" smtClean="0"/>
              <a:t>Objective </a:t>
            </a:r>
          </a:p>
          <a:p>
            <a:pPr>
              <a:buNone/>
            </a:pPr>
            <a:r>
              <a:rPr lang="en-US" sz="2800" u="sng" dirty="0" smtClean="0"/>
              <a:t>pronouns  </a:t>
            </a:r>
            <a:r>
              <a:rPr lang="en-US" sz="2800" dirty="0" smtClean="0"/>
              <a:t> </a:t>
            </a:r>
            <a:r>
              <a:rPr lang="ru-RU" sz="2800" dirty="0" smtClean="0"/>
              <a:t>(переводим)</a:t>
            </a:r>
            <a:r>
              <a:rPr lang="en-US" sz="2800" dirty="0" smtClean="0"/>
              <a:t>       </a:t>
            </a:r>
            <a:r>
              <a:rPr lang="en-US" sz="2800" u="sng" dirty="0" smtClean="0"/>
              <a:t>pronouns</a:t>
            </a:r>
            <a:r>
              <a:rPr lang="ru-RU" sz="2800" u="sng" dirty="0" smtClean="0"/>
              <a:t> </a:t>
            </a:r>
            <a:r>
              <a:rPr lang="ru-RU" sz="2800" dirty="0" smtClean="0"/>
              <a:t> (пишем)</a:t>
            </a:r>
            <a:endParaRPr lang="en-US" sz="2800" u="sng" dirty="0" smtClean="0"/>
          </a:p>
          <a:p>
            <a:pPr>
              <a:buNone/>
            </a:pPr>
            <a:r>
              <a:rPr lang="ru-RU" sz="2800" dirty="0" smtClean="0"/>
              <a:t> </a:t>
            </a:r>
            <a:r>
              <a:rPr lang="en-US" sz="2800" dirty="0" smtClean="0"/>
              <a:t>I                                                me</a:t>
            </a:r>
            <a:r>
              <a:rPr lang="ru-RU" sz="2800" dirty="0" smtClean="0"/>
              <a:t> -мне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He                                            him</a:t>
            </a:r>
            <a:r>
              <a:rPr lang="ru-RU" sz="2800" dirty="0" smtClean="0"/>
              <a:t> - ему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She                                           her</a:t>
            </a:r>
            <a:r>
              <a:rPr lang="ru-RU" sz="2800" dirty="0" smtClean="0"/>
              <a:t> - ей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It                                               its</a:t>
            </a:r>
            <a:r>
              <a:rPr lang="ru-RU" sz="2800" dirty="0" smtClean="0"/>
              <a:t> – ему, ей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You                                           </a:t>
            </a:r>
            <a:r>
              <a:rPr lang="en-US" sz="2800" dirty="0" err="1" smtClean="0"/>
              <a:t>you</a:t>
            </a:r>
            <a:r>
              <a:rPr lang="ru-RU" sz="2800" dirty="0" smtClean="0"/>
              <a:t> – тебе, вам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We                                            us</a:t>
            </a:r>
            <a:r>
              <a:rPr lang="ru-RU" sz="2800" dirty="0" smtClean="0"/>
              <a:t> - нам</a:t>
            </a: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They                                         them </a:t>
            </a:r>
            <a:r>
              <a:rPr lang="ru-RU" sz="2800" dirty="0" smtClean="0"/>
              <a:t>- им</a:t>
            </a:r>
            <a:endParaRPr lang="ru-RU" sz="2800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Home Task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Составить 10 предложений на </a:t>
            </a:r>
            <a:r>
              <a:rPr lang="ru-RU" smtClean="0"/>
              <a:t>английском языке со </a:t>
            </a:r>
            <a:r>
              <a:rPr lang="ru-RU" dirty="0" smtClean="0"/>
              <a:t>сложным дополнением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1328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113</TotalTime>
  <Words>328</Words>
  <Application>Microsoft Office PowerPoint</Application>
  <PresentationFormat>Экран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Calibri</vt:lpstr>
      <vt:lpstr>Cambria</vt:lpstr>
      <vt:lpstr>Franklin Gothic Book</vt:lpstr>
      <vt:lpstr>Perpetua</vt:lpstr>
      <vt:lpstr>Times New Roman</vt:lpstr>
      <vt:lpstr>Wingdings 2</vt:lpstr>
      <vt:lpstr>Справедливость</vt:lpstr>
      <vt:lpstr>Complex object</vt:lpstr>
      <vt:lpstr>Употребление</vt:lpstr>
      <vt:lpstr>Схема предложения</vt:lpstr>
      <vt:lpstr>verb</vt:lpstr>
      <vt:lpstr>object</vt:lpstr>
      <vt:lpstr>Объектные местоимения</vt:lpstr>
      <vt:lpstr>Home Task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Complex object</dc:title>
  <dc:creator>Admin</dc:creator>
  <cp:lastModifiedBy>Ismailov musa</cp:lastModifiedBy>
  <cp:revision>30</cp:revision>
  <dcterms:created xsi:type="dcterms:W3CDTF">2011-11-23T17:33:54Z</dcterms:created>
  <dcterms:modified xsi:type="dcterms:W3CDTF">2020-04-17T13:25:36Z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75396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