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62"/>
  </p:notesMasterIdLst>
  <p:sldIdLst>
    <p:sldId id="259" r:id="rId6"/>
    <p:sldId id="277" r:id="rId7"/>
    <p:sldId id="279" r:id="rId8"/>
    <p:sldId id="260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8" r:id="rId23"/>
    <p:sldId id="329" r:id="rId24"/>
    <p:sldId id="330" r:id="rId25"/>
    <p:sldId id="256" r:id="rId26"/>
    <p:sldId id="257" r:id="rId27"/>
    <p:sldId id="281" r:id="rId28"/>
    <p:sldId id="265" r:id="rId29"/>
    <p:sldId id="276" r:id="rId30"/>
    <p:sldId id="263" r:id="rId31"/>
    <p:sldId id="327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12" r:id="rId47"/>
    <p:sldId id="313" r:id="rId48"/>
    <p:sldId id="289" r:id="rId49"/>
    <p:sldId id="300" r:id="rId50"/>
    <p:sldId id="284" r:id="rId51"/>
    <p:sldId id="285" r:id="rId52"/>
    <p:sldId id="275" r:id="rId53"/>
    <p:sldId id="291" r:id="rId54"/>
    <p:sldId id="290" r:id="rId55"/>
    <p:sldId id="331" r:id="rId56"/>
    <p:sldId id="298" r:id="rId57"/>
    <p:sldId id="287" r:id="rId58"/>
    <p:sldId id="272" r:id="rId59"/>
    <p:sldId id="301" r:id="rId60"/>
    <p:sldId id="286" r:id="rId6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5DF5-C4EB-4087-87D5-53543A8B718A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7AE83-41F9-4C3C-8CBD-31AD1E1FF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67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B3D69-3C77-430C-9384-7C67E388D1A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9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29DE46D-91F8-429C-A552-D20F03E5EB43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14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5605DD60-DE6B-42B4-B89C-E375D69F07E0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15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26AC1073-7D03-4B9B-B1AF-F2A74DCFED80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16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EC5A3F0-6A1C-42EE-A7DB-B167A397A5B5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17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E37F090F-E5E1-41DE-9498-E981C763513C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FEBD4F9-5FE4-48A5-A327-71164398B5B8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7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3CB1CDD0-C9DE-4B10-9E7A-135989587816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0D1AFE8-D957-420E-A069-6F189D506FFF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6112C5F-7DFC-4CDA-99B1-66ACD2EA51A5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10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01D85DE-B87C-41D6-A72C-50819E99A1B3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11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C4AE609-E8C0-4032-A656-23A9A55260FD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12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001" indent="-30192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7694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0771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3849" indent="-2415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F1941C9B-423B-4E8C-A895-27A49F68374D}" type="slidenum">
              <a:rPr lang="en-GB" sz="1300">
                <a:solidFill>
                  <a:prstClr val="black"/>
                </a:solidFill>
              </a:rPr>
              <a:pPr eaLnBrk="1" hangingPunct="1">
                <a:defRPr/>
              </a:pPr>
              <a:t>13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357AD-0535-4BAA-9151-86BC0F10A26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82055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BB71-52D6-4483-A451-DD1E10644B6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00611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CB1D0-C539-41DC-B7FF-4E21BE9C8A4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85440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BA414-3E29-4FCB-960F-DCAB14D40FB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16469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E0C2-25D5-4203-9D13-14CC921909E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40343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B7518-B73D-4205-A8C6-29DD758D73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88723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0CAD7-3056-4B91-80E7-F43C6D8B527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52145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EDB2F-A94A-4DEA-9E29-DCB78978B0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28918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94A9E-CC4D-4773-A0A7-AA80C58448D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24940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BAEBF-BDA1-4927-854E-D7F5CEE4E11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0034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1B682-64A2-4F36-A2C9-03FDF7B3127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29886"/>
      </p:ext>
    </p:extLst>
  </p:cSld>
  <p:clrMapOvr>
    <a:masterClrMapping/>
  </p:clrMapOvr>
  <p:transition>
    <p:zoom/>
    <p:sndAc>
      <p:stSnd>
        <p:snd r:embed="rId1" name="09. Who Correct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9175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767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35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63557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22104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83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0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2005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42288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913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39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9175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767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35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63557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22104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28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07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2005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42288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913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39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1543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8756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1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5867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7468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41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19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92252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68015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92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7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755ADF-2E86-4FFC-8035-10A7893861A7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4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  <p:sndAc>
      <p:stSnd>
        <p:snd r:embed="rId13" name="09. Who Correct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07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07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247C4D-1FC5-454B-8810-A16ACE088039}" type="datetimeFigureOut">
              <a:rPr lang="ru-RU" smtClean="0">
                <a:solidFill>
                  <a:srgbClr val="696464"/>
                </a:solidFill>
              </a:rPr>
              <a:pPr/>
              <a:t>06.04.2020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58729F9-EDDC-4FCB-A4AC-AF185E7423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9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47385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Рек1елъан бач1унеб,рокьи г1емераб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Гьоц1ог1ан гьуинаб,бакъг1ан </a:t>
            </a:r>
            <a:r>
              <a:rPr lang="ru-RU" b="1" dirty="0" err="1" smtClean="0">
                <a:solidFill>
                  <a:srgbClr val="002060"/>
                </a:solidFill>
              </a:rPr>
              <a:t>гвангъараб</a:t>
            </a:r>
            <a:r>
              <a:rPr lang="ru-RU" b="1" dirty="0" smtClean="0">
                <a:solidFill>
                  <a:srgbClr val="002060"/>
                </a:solidFill>
              </a:rPr>
              <a:t> ,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err="1" smtClean="0">
                <a:solidFill>
                  <a:srgbClr val="002060"/>
                </a:solidFill>
              </a:rPr>
              <a:t>Бакъул</a:t>
            </a:r>
            <a:r>
              <a:rPr lang="ru-RU" b="1" dirty="0" smtClean="0">
                <a:solidFill>
                  <a:srgbClr val="002060"/>
                </a:solidFill>
              </a:rPr>
              <a:t> ч1ор г1адинаб,ц1а г1адаб салам,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Буго </a:t>
            </a:r>
            <a:r>
              <a:rPr lang="ru-RU" b="1" dirty="0" err="1" smtClean="0">
                <a:solidFill>
                  <a:srgbClr val="002060"/>
                </a:solidFill>
              </a:rPr>
              <a:t>нужеде</a:t>
            </a:r>
            <a:r>
              <a:rPr lang="ru-RU" b="1" dirty="0" smtClean="0">
                <a:solidFill>
                  <a:srgbClr val="002060"/>
                </a:solidFill>
              </a:rPr>
              <a:t> ,</a:t>
            </a:r>
            <a:r>
              <a:rPr lang="ru-RU" b="1" dirty="0" err="1" smtClean="0">
                <a:solidFill>
                  <a:srgbClr val="002060"/>
                </a:solidFill>
              </a:rPr>
              <a:t>дир</a:t>
            </a:r>
            <a:r>
              <a:rPr lang="ru-RU" b="1" dirty="0" smtClean="0">
                <a:solidFill>
                  <a:srgbClr val="002060"/>
                </a:solidFill>
              </a:rPr>
              <a:t> маг1арулал!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6" descr="https://img-fotki.yandex.ru/get/470815/65827224.1062/0_19419c_f8837b24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46356"/>
            <a:ext cx="2905718" cy="22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mg-fotki.yandex.ru/get/470815/65827224.1062/0_19419c_f8837b24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64" y="4645601"/>
            <a:ext cx="2736304" cy="208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mg-fotki.yandex.ru/get/470815/65827224.1062/0_19419c_f8837b24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46" y="4581128"/>
            <a:ext cx="2905718" cy="22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ru-RU" sz="8000" smtClean="0">
                <a:solidFill>
                  <a:schemeClr val="bg1"/>
                </a:solidFill>
                <a:latin typeface="Arial" charset="0"/>
              </a:rPr>
              <a:t>2 суал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174" name="Picture 7" descr="C:\Documents and Settings\1\Рабочий стол\ДЛЯ ПРЕЗЕНТАЦИЙ\Страна фантазии\los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30290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533549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</p:spPr>
        <p:txBody>
          <a:bodyPr/>
          <a:lstStyle/>
          <a:p>
            <a:pPr eaLnBrk="1" hangingPunct="1"/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2. «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Манарша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»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абураб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асаралъул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жанр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ккола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?</a:t>
            </a:r>
            <a:r>
              <a:rPr lang="ru-RU" sz="2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</a:b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5400" dirty="0" smtClean="0">
                <a:latin typeface="Arial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Arial" charset="0"/>
              </a:rPr>
              <a:t>хабар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  <a:p>
            <a:pPr lvl="0" eaLnBrk="1" hangingPunct="1"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5400" dirty="0" smtClean="0">
                <a:latin typeface="Arial" charset="0"/>
              </a:rPr>
              <a:t> </a:t>
            </a:r>
            <a:r>
              <a:rPr lang="ru-RU" sz="5400" dirty="0">
                <a:solidFill>
                  <a:srgbClr val="FFFFFF"/>
                </a:solidFill>
                <a:latin typeface="Arial" charset="0"/>
              </a:rPr>
              <a:t>кеч</a:t>
            </a:r>
            <a:r>
              <a:rPr lang="en-US" sz="5400" dirty="0" smtClean="0">
                <a:solidFill>
                  <a:srgbClr val="FFFFFF"/>
                </a:solidFill>
                <a:latin typeface="Arial" charset="0"/>
              </a:rPr>
              <a:t>l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5400" dirty="0" smtClean="0">
                <a:latin typeface="Arial" charset="0"/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  <a:latin typeface="Arial" charset="0"/>
              </a:rPr>
              <a:t>къиса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2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1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12" name="AutoShape 2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54962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</p:spPr>
        <p:txBody>
          <a:bodyPr/>
          <a:lstStyle/>
          <a:p>
            <a:pPr eaLnBrk="1" hangingPunct="1"/>
            <a:r>
              <a:rPr lang="ru-RU" sz="2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 </a:t>
            </a:r>
            <a:br>
              <a:rPr lang="ru-RU" sz="2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</a:b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3. «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Манарша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»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абураб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асаралъул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аслияй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герой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ккола</a:t>
            </a:r>
            <a:endParaRPr lang="en-US" sz="4800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A</a:t>
            </a:r>
            <a:r>
              <a:rPr lang="ru-RU" sz="4800" b="1" baseline="10000" dirty="0" smtClean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ru-RU" sz="4000" b="1" baseline="10000" dirty="0" smtClean="0">
                <a:solidFill>
                  <a:schemeClr val="bg1"/>
                </a:solidFill>
                <a:latin typeface="Arial" charset="0"/>
              </a:rPr>
              <a:t>хабар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  <a:p>
            <a:pPr lvl="0" eaLnBrk="1" hangingPunct="1"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ru-RU" sz="5400" dirty="0">
                <a:solidFill>
                  <a:srgbClr val="FFFFFF"/>
                </a:solidFill>
                <a:latin typeface="Arial" charset="0"/>
              </a:rPr>
              <a:t>кеч</a:t>
            </a:r>
            <a:r>
              <a:rPr lang="en-US" sz="5400" dirty="0">
                <a:solidFill>
                  <a:srgbClr val="FFFFFF"/>
                </a:solidFill>
                <a:latin typeface="Arial" charset="0"/>
              </a:rPr>
              <a:t>l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ru-RU" sz="48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C</a:t>
            </a:r>
            <a:r>
              <a:rPr lang="ru-RU" sz="4800" b="1" baseline="10000" dirty="0" smtClean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ru-RU" sz="3600" b="1" baseline="10000" dirty="0" err="1" smtClean="0">
                <a:solidFill>
                  <a:schemeClr val="bg1"/>
                </a:solidFill>
                <a:latin typeface="Arial" charset="0"/>
              </a:rPr>
              <a:t>Къиса</a:t>
            </a:r>
            <a:endParaRPr lang="en-US" sz="44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ru-RU" sz="48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D</a:t>
            </a:r>
            <a:r>
              <a:rPr lang="ru-RU" sz="4800" b="1" baseline="10000" dirty="0" smtClean="0">
                <a:solidFill>
                  <a:srgbClr val="FF9900"/>
                </a:solidFill>
                <a:latin typeface="Arial" charset="0"/>
              </a:rPr>
              <a:t> </a:t>
            </a:r>
            <a:r>
              <a:rPr lang="ru-RU" sz="4800" b="1" baseline="10000" dirty="0" err="1" smtClean="0">
                <a:solidFill>
                  <a:srgbClr val="FF9900"/>
                </a:solidFill>
                <a:latin typeface="Arial" charset="0"/>
              </a:rPr>
              <a:t>ке</a:t>
            </a:r>
            <a:endParaRPr lang="en-US" sz="2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951360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ru-RU" sz="8000" smtClean="0">
                <a:solidFill>
                  <a:schemeClr val="bg1"/>
                </a:solidFill>
                <a:latin typeface="Arial" charset="0"/>
              </a:rPr>
              <a:t> гъурущ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46" name="Picture 6" descr="C:\Documents and Settings\1\Рабочий стол\ДЛЯ ПРЕЗЕНТАЦИЙ\Страна фантазии\Рисунок2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-285750"/>
            <a:ext cx="314325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C:\Documents and Settings\1\Рабочий стол\ДЛЯ ПРЕЗЕНТАЦИЙ\Страна фантазии\Рисунок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500438"/>
            <a:ext cx="17145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378367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ru-RU" sz="8000" smtClean="0">
                <a:solidFill>
                  <a:schemeClr val="bg1"/>
                </a:solidFill>
                <a:latin typeface="Arial" charset="0"/>
              </a:rPr>
              <a:t>3 Суал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270" name="Picture 7" descr="C:\Documents and Settings\1\Рабочий стол\ДЛЯ ПРЕЗЕНТАЦИЙ\Страна фантазии\los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-747713"/>
            <a:ext cx="50482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728629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</p:spPr>
        <p:txBody>
          <a:bodyPr/>
          <a:lstStyle/>
          <a:p>
            <a:pPr eaLnBrk="1" hangingPunct="1"/>
            <a:r>
              <a:rPr lang="ru-RU" sz="3600" b="1" kern="1200" dirty="0">
                <a:solidFill>
                  <a:srgbClr val="FFFF00"/>
                </a:solidFill>
                <a:latin typeface="Calibri"/>
              </a:rPr>
              <a:t>3. «</a:t>
            </a:r>
            <a:r>
              <a:rPr lang="ru-RU" sz="3600" b="1" kern="1200" dirty="0" err="1">
                <a:solidFill>
                  <a:srgbClr val="FFFF00"/>
                </a:solidFill>
                <a:latin typeface="Calibri"/>
              </a:rPr>
              <a:t>Манарша</a:t>
            </a:r>
            <a:r>
              <a:rPr lang="ru-RU" sz="3600" b="1" kern="1200" dirty="0">
                <a:solidFill>
                  <a:srgbClr val="FFFF00"/>
                </a:solidFill>
                <a:latin typeface="Calibri"/>
              </a:rPr>
              <a:t>» </a:t>
            </a:r>
            <a:r>
              <a:rPr lang="ru-RU" sz="3600" b="1" kern="1200" dirty="0" err="1">
                <a:solidFill>
                  <a:srgbClr val="FFFF00"/>
                </a:solidFill>
                <a:latin typeface="Calibri"/>
              </a:rPr>
              <a:t>абураб</a:t>
            </a:r>
            <a:r>
              <a:rPr lang="ru-RU" sz="3600" b="1" kern="1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ru-RU" sz="3600" b="1" kern="1200" dirty="0" err="1">
                <a:solidFill>
                  <a:srgbClr val="FFFF00"/>
                </a:solidFill>
                <a:latin typeface="Calibri"/>
              </a:rPr>
              <a:t>асаралъул</a:t>
            </a:r>
            <a:r>
              <a:rPr lang="ru-RU" sz="3600" b="1" kern="1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ru-RU" sz="3600" b="1" kern="1200" dirty="0" err="1">
                <a:solidFill>
                  <a:srgbClr val="FFFF00"/>
                </a:solidFill>
                <a:latin typeface="Calibri"/>
              </a:rPr>
              <a:t>аслияй</a:t>
            </a:r>
            <a:r>
              <a:rPr lang="ru-RU" sz="3600" b="1" kern="1200" dirty="0">
                <a:solidFill>
                  <a:srgbClr val="FFFF00"/>
                </a:solidFill>
                <a:latin typeface="Calibri"/>
              </a:rPr>
              <a:t> герой </a:t>
            </a:r>
            <a:r>
              <a:rPr lang="ru-RU" sz="3600" b="1" kern="1200" dirty="0" err="1">
                <a:solidFill>
                  <a:srgbClr val="FFFF00"/>
                </a:solidFill>
                <a:latin typeface="Calibri"/>
              </a:rPr>
              <a:t>ккола</a:t>
            </a:r>
            <a:endParaRPr lang="en-US" sz="3600" b="1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5400" dirty="0" smtClean="0">
                <a:latin typeface="Arial" charset="0"/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  <a:latin typeface="Arial" charset="0"/>
              </a:rPr>
              <a:t>Асият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5400" dirty="0" smtClean="0">
                <a:latin typeface="Arial" charset="0"/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  <a:latin typeface="Arial" charset="0"/>
              </a:rPr>
              <a:t>Манарша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8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5400" dirty="0" smtClean="0">
                <a:latin typeface="Arial" charset="0"/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  <a:latin typeface="Arial" charset="0"/>
              </a:rPr>
              <a:t>Аминат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8" name="AutoShape 2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10896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5334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533400" y="4751388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533400" y="3743325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09600" y="2286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  <a:latin typeface="Arial" charset="0"/>
              </a:rPr>
              <a:t>Ц1АРУБАК1 БАТЕ?</a:t>
            </a:r>
            <a:endParaRPr lang="en-US" sz="4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667000"/>
            <a:ext cx="76200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rgbClr val="FF9900"/>
                </a:solidFill>
                <a:latin typeface="Arial" charset="0"/>
              </a:rPr>
              <a:t>A 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ru-RU" sz="4800" dirty="0" err="1" smtClean="0">
                <a:solidFill>
                  <a:schemeClr val="bg1"/>
                </a:solidFill>
                <a:latin typeface="Arial" charset="0"/>
              </a:rPr>
              <a:t>Асият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ru-RU" sz="4800" dirty="0" err="1" smtClean="0">
                <a:solidFill>
                  <a:schemeClr val="bg1"/>
                </a:solidFill>
                <a:latin typeface="Arial" charset="0"/>
              </a:rPr>
              <a:t>Манарша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endParaRPr lang="ru-RU" sz="4400" b="1" baseline="10000" dirty="0" smtClean="0">
              <a:solidFill>
                <a:srgbClr val="FF9900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Arial" charset="0"/>
              </a:rPr>
              <a:t>Амина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2984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GB" sz="8000" smtClean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ru-RU" sz="8000" smtClean="0">
                <a:solidFill>
                  <a:schemeClr val="bg1"/>
                </a:solidFill>
                <a:latin typeface="Arial" charset="0"/>
              </a:rPr>
              <a:t> гъурущ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42" name="Picture 7" descr="C:\Documents and Settings\1\Рабочий стол\ДЛЯ ПРЕЗЕНТАЦИЙ\Страна фантазии\Рисунок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1088"/>
            <a:ext cx="335756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C:\Documents and Settings\1\Рабочий стол\ДЛЯ ПРЕЗЕНТАЦИЙ\Страна фантазии\Рисунок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1889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293703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gifer.com/Fae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56051"/>
            <a:ext cx="3456383" cy="352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dirty="0" err="1" smtClean="0"/>
              <a:t>Дарсил</a:t>
            </a:r>
            <a:r>
              <a:rPr lang="ru-RU" sz="6000" dirty="0" smtClean="0"/>
              <a:t> тема </a:t>
            </a:r>
            <a:r>
              <a:rPr lang="ru-RU" sz="6000" dirty="0" err="1" smtClean="0"/>
              <a:t>лъай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970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83" y="-122980"/>
            <a:ext cx="9466583" cy="698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i.gifer.com/Fae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85" y="-144463"/>
            <a:ext cx="1629247" cy="162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1526" y="908719"/>
            <a:ext cx="6706777" cy="1152129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э</a:t>
            </a:r>
            <a:r>
              <a:rPr lang="ru-RU" dirty="0" err="1" smtClean="0">
                <a:solidFill>
                  <a:schemeClr val="tx1"/>
                </a:solidFill>
              </a:rPr>
              <a:t>бел</a:t>
            </a:r>
            <a:r>
              <a:rPr lang="ru-RU" dirty="0" smtClean="0">
                <a:solidFill>
                  <a:schemeClr val="tx1"/>
                </a:solidFill>
              </a:rPr>
              <a:t>                            </a:t>
            </a:r>
            <a:r>
              <a:rPr lang="ru-RU" dirty="0" err="1" smtClean="0">
                <a:solidFill>
                  <a:schemeClr val="tx1"/>
                </a:solidFill>
              </a:rPr>
              <a:t>дун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8820472" cy="172819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1000" dirty="0" smtClean="0">
              <a:solidFill>
                <a:schemeClr val="tx1"/>
              </a:solidFill>
            </a:endParaRPr>
          </a:p>
          <a:p>
            <a:endParaRPr lang="ru-RU" sz="11000" dirty="0">
              <a:solidFill>
                <a:schemeClr val="tx1"/>
              </a:solidFill>
            </a:endParaRPr>
          </a:p>
          <a:p>
            <a:r>
              <a:rPr lang="ru-RU" sz="11000" dirty="0" smtClean="0">
                <a:solidFill>
                  <a:schemeClr val="tx1"/>
                </a:solidFill>
              </a:rPr>
              <a:t> </a:t>
            </a:r>
            <a:r>
              <a:rPr lang="ru-RU" sz="14400" b="1" dirty="0">
                <a:solidFill>
                  <a:schemeClr val="tx1"/>
                </a:solidFill>
              </a:rPr>
              <a:t> </a:t>
            </a:r>
            <a:r>
              <a:rPr lang="ru-RU" sz="14400" b="1" dirty="0" smtClean="0">
                <a:solidFill>
                  <a:schemeClr val="tx1"/>
                </a:solidFill>
              </a:rPr>
              <a:t>                                      </a:t>
            </a:r>
            <a:r>
              <a:rPr lang="ru-RU" sz="14400" b="1" dirty="0" err="1" smtClean="0">
                <a:solidFill>
                  <a:schemeClr val="tx1"/>
                </a:solidFill>
              </a:rPr>
              <a:t>яц</a:t>
            </a:r>
            <a:r>
              <a:rPr lang="ru-RU" sz="14400" b="1" dirty="0" smtClean="0">
                <a:solidFill>
                  <a:schemeClr val="tx1"/>
                </a:solidFill>
              </a:rPr>
              <a:t>                    </a:t>
            </a:r>
            <a:r>
              <a:rPr lang="ru-RU" sz="16000" b="1" dirty="0" err="1" smtClean="0">
                <a:solidFill>
                  <a:schemeClr val="tx1"/>
                </a:solidFill>
              </a:rPr>
              <a:t>вац</a:t>
            </a:r>
            <a:endParaRPr lang="ru-RU" sz="16000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AutoShape 2" descr="https://avatars.mds.yandex.net/get-pdb/912419/3719b768-af82-4d24-8f95-400959491c3a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vatars.mds.yandex.net/get-pdb/912419/3719b768-af82-4d24-8f95-400959491c3a/s1200?webp=fal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85729"/>
            <a:ext cx="7958166" cy="714379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Сапар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бухьинин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г1агараб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росулъе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turistics.com/wp-content/uploads/2012/05/hik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7028"/>
            <a:ext cx="9144000" cy="5770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83" y="-459432"/>
            <a:ext cx="9466583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1526" y="908719"/>
            <a:ext cx="6706777" cy="1152129"/>
          </a:xfrm>
        </p:spPr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э</a:t>
            </a:r>
            <a:r>
              <a:rPr lang="ru-RU" dirty="0" err="1" smtClean="0">
                <a:solidFill>
                  <a:schemeClr val="tx1"/>
                </a:solidFill>
              </a:rPr>
              <a:t>бел</a:t>
            </a:r>
            <a:r>
              <a:rPr lang="ru-RU" dirty="0" smtClean="0">
                <a:solidFill>
                  <a:schemeClr val="tx1"/>
                </a:solidFill>
              </a:rPr>
              <a:t>                            </a:t>
            </a:r>
            <a:r>
              <a:rPr lang="ru-RU" dirty="0" err="1" smtClean="0">
                <a:solidFill>
                  <a:schemeClr val="tx1"/>
                </a:solidFill>
              </a:rPr>
              <a:t>дун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-144463"/>
            <a:ext cx="8820472" cy="3141415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11000" b="1" dirty="0" smtClean="0">
                <a:solidFill>
                  <a:schemeClr val="tx1"/>
                </a:solidFill>
              </a:rPr>
              <a:t>ЭМЕН</a:t>
            </a:r>
          </a:p>
          <a:p>
            <a:endParaRPr lang="ru-RU" sz="11000" dirty="0">
              <a:solidFill>
                <a:schemeClr val="tx1"/>
              </a:solidFill>
            </a:endParaRPr>
          </a:p>
          <a:p>
            <a:r>
              <a:rPr lang="ru-RU" sz="11000" dirty="0" smtClean="0">
                <a:solidFill>
                  <a:schemeClr val="tx1"/>
                </a:solidFill>
              </a:rPr>
              <a:t> </a:t>
            </a:r>
            <a:r>
              <a:rPr lang="ru-RU" sz="14400" b="1" dirty="0">
                <a:solidFill>
                  <a:schemeClr val="tx1"/>
                </a:solidFill>
              </a:rPr>
              <a:t> </a:t>
            </a:r>
            <a:r>
              <a:rPr lang="ru-RU" sz="14400" b="1" dirty="0" smtClean="0">
                <a:solidFill>
                  <a:schemeClr val="tx1"/>
                </a:solidFill>
              </a:rPr>
              <a:t>                                                           </a:t>
            </a:r>
          </a:p>
          <a:p>
            <a:r>
              <a:rPr lang="ru-RU" sz="14400" b="1" dirty="0" smtClean="0">
                <a:solidFill>
                  <a:schemeClr val="tx1"/>
                </a:solidFill>
              </a:rPr>
              <a:t>  </a:t>
            </a:r>
            <a:r>
              <a:rPr lang="ru-RU" sz="14400" dirty="0" err="1" smtClean="0">
                <a:solidFill>
                  <a:schemeClr val="tx1"/>
                </a:solidFill>
              </a:rPr>
              <a:t>яц</a:t>
            </a:r>
            <a:r>
              <a:rPr lang="ru-RU" sz="14400" dirty="0" smtClean="0">
                <a:solidFill>
                  <a:schemeClr val="tx1"/>
                </a:solidFill>
              </a:rPr>
              <a:t>                 </a:t>
            </a:r>
            <a:r>
              <a:rPr lang="ru-RU" sz="16000" dirty="0" err="1" smtClean="0">
                <a:solidFill>
                  <a:schemeClr val="tx1"/>
                </a:solidFill>
              </a:rPr>
              <a:t>вац</a:t>
            </a:r>
            <a:endParaRPr lang="ru-RU" sz="160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AutoShape 2" descr="https://avatars.mds.yandex.net/get-pdb/912419/3719b768-af82-4d24-8f95-400959491c3a/s1200?webp=fal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4" descr="https://avatars.mds.yandex.net/get-pdb/912419/3719b768-af82-4d24-8f95-400959491c3a/s1200?webp=fal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3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t\Desktop\загруженное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929618" cy="4143404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Тема: Х1ажи </a:t>
            </a:r>
            <a:r>
              <a:rPr lang="ru-RU" b="1" dirty="0" err="1" smtClean="0"/>
              <a:t>Гъазимирзаев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 err="1" smtClean="0"/>
              <a:t>Васасде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" name="Picture 2" descr="C:\Users\art\Desktop\post199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0968"/>
            <a:ext cx="3422184" cy="3431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t\Desktop\загруженное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1750"/>
          </a:xfrm>
        </p:spPr>
        <p:txBody>
          <a:bodyPr>
            <a:normAutofit/>
          </a:bodyPr>
          <a:lstStyle/>
          <a:p>
            <a:pPr algn="l"/>
            <a:r>
              <a:rPr lang="ru-RU" b="1" dirty="0" err="1" smtClean="0">
                <a:solidFill>
                  <a:srgbClr val="FF0000"/>
                </a:solidFill>
              </a:rPr>
              <a:t>Дарсил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мурад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1. Х1ажи </a:t>
            </a:r>
            <a:r>
              <a:rPr lang="ru-RU" b="1" dirty="0" err="1" smtClean="0">
                <a:solidFill>
                  <a:srgbClr val="FF0000"/>
                </a:solidFill>
              </a:rPr>
              <a:t>Гъазимирзаевасул</a:t>
            </a:r>
            <a:r>
              <a:rPr lang="ru-RU" b="1" dirty="0" smtClean="0">
                <a:solidFill>
                  <a:srgbClr val="FF0000"/>
                </a:solidFill>
              </a:rPr>
              <a:t> «</a:t>
            </a:r>
            <a:r>
              <a:rPr lang="ru-RU" b="1" dirty="0" err="1" smtClean="0">
                <a:solidFill>
                  <a:srgbClr val="FF0000"/>
                </a:solidFill>
              </a:rPr>
              <a:t>Васасде</a:t>
            </a:r>
            <a:r>
              <a:rPr lang="ru-RU" b="1" dirty="0" smtClean="0">
                <a:solidFill>
                  <a:srgbClr val="FF0000"/>
                </a:solidFill>
              </a:rPr>
              <a:t>» </a:t>
            </a:r>
            <a:r>
              <a:rPr lang="ru-RU" b="1" dirty="0" err="1" smtClean="0">
                <a:solidFill>
                  <a:srgbClr val="FF0000"/>
                </a:solidFill>
              </a:rPr>
              <a:t>абураб</a:t>
            </a:r>
            <a:r>
              <a:rPr lang="ru-RU" b="1" dirty="0" smtClean="0">
                <a:solidFill>
                  <a:srgbClr val="FF0000"/>
                </a:solidFill>
              </a:rPr>
              <a:t> коч1олгун </a:t>
            </a:r>
            <a:r>
              <a:rPr lang="ru-RU" b="1" dirty="0" err="1" smtClean="0">
                <a:solidFill>
                  <a:srgbClr val="FF0000"/>
                </a:solidFill>
              </a:rPr>
              <a:t>лъай</a:t>
            </a:r>
            <a:r>
              <a:rPr lang="ru-RU" b="1" dirty="0" smtClean="0">
                <a:solidFill>
                  <a:srgbClr val="FF0000"/>
                </a:solidFill>
              </a:rPr>
              <a:t> -</a:t>
            </a:r>
            <a:r>
              <a:rPr lang="ru-RU" b="1" dirty="0" err="1" smtClean="0">
                <a:solidFill>
                  <a:srgbClr val="FF0000"/>
                </a:solidFill>
              </a:rPr>
              <a:t>хъвай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гьаби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2.Улкаялде,росдал г1адатазде </a:t>
            </a:r>
            <a:r>
              <a:rPr lang="ru-RU" b="1" dirty="0" err="1" smtClean="0">
                <a:solidFill>
                  <a:srgbClr val="FF0000"/>
                </a:solidFill>
              </a:rPr>
              <a:t>рокьи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бижизаби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avaruchitel.ru/uploads/posts/2017-05/medium/1493814335_h1azhi-gazimirzae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t\Desktop\загруженное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Раг1абазда т1ад х1алт1и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err="1" smtClean="0">
                <a:solidFill>
                  <a:srgbClr val="002060"/>
                </a:solidFill>
              </a:rPr>
              <a:t>сапар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err="1" smtClean="0">
                <a:solidFill>
                  <a:srgbClr val="002060"/>
                </a:solidFill>
              </a:rPr>
              <a:t>хараби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Ват1ан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err="1" smtClean="0">
                <a:solidFill>
                  <a:srgbClr val="002060"/>
                </a:solidFill>
              </a:rPr>
              <a:t>пашманлъи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49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rt\Desktop\загруженное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571480"/>
            <a:ext cx="69294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Раг1абазда т1ад х1алт1и</a:t>
            </a:r>
            <a:br>
              <a:rPr lang="ru-RU" sz="5400" b="1" dirty="0" smtClean="0">
                <a:solidFill>
                  <a:srgbClr val="FFFF00"/>
                </a:solidFill>
              </a:rPr>
            </a:br>
            <a:r>
              <a:rPr lang="ru-RU" sz="5400" b="1" dirty="0" smtClean="0">
                <a:solidFill>
                  <a:srgbClr val="FFFF00"/>
                </a:solidFill>
              </a:rPr>
              <a:t>   </a:t>
            </a:r>
            <a:r>
              <a:rPr lang="ru-RU" sz="5400" b="1" dirty="0" err="1" smtClean="0">
                <a:solidFill>
                  <a:srgbClr val="002060"/>
                </a:solidFill>
              </a:rPr>
              <a:t>сапар</a:t>
            </a: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</a:rPr>
              <a:t>– путешествие</a:t>
            </a:r>
            <a:endParaRPr lang="ru-RU" sz="5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r>
              <a:rPr lang="ru-RU" sz="5400" b="1" dirty="0" err="1" smtClean="0">
                <a:solidFill>
                  <a:srgbClr val="002060"/>
                </a:solidFill>
              </a:rPr>
              <a:t>хараби</a:t>
            </a:r>
            <a:r>
              <a:rPr lang="ru-RU" sz="5400" b="1" dirty="0" err="1" smtClean="0">
                <a:solidFill>
                  <a:srgbClr val="FF0000"/>
                </a:solidFill>
              </a:rPr>
              <a:t>-старики</a:t>
            </a:r>
            <a:r>
              <a:rPr lang="ru-RU" sz="5400" b="1" dirty="0" smtClean="0">
                <a:solidFill>
                  <a:srgbClr val="002060"/>
                </a:solidFill>
              </a:rPr>
              <a:t/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Ват1ан</a:t>
            </a:r>
            <a:r>
              <a:rPr lang="ru-RU" sz="5400" b="1" dirty="0" smtClean="0">
                <a:solidFill>
                  <a:srgbClr val="FF0000"/>
                </a:solidFill>
              </a:rPr>
              <a:t>-Родина</a:t>
            </a:r>
            <a:r>
              <a:rPr lang="ru-RU" sz="5400" b="1" dirty="0" smtClean="0">
                <a:solidFill>
                  <a:srgbClr val="002060"/>
                </a:solidFill>
              </a:rPr>
              <a:t/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err="1" smtClean="0">
                <a:solidFill>
                  <a:srgbClr val="002060"/>
                </a:solidFill>
              </a:rPr>
              <a:t>пашманлъи</a:t>
            </a:r>
            <a:r>
              <a:rPr lang="ru-RU" sz="5400" b="1" dirty="0" smtClean="0">
                <a:solidFill>
                  <a:srgbClr val="FF0000"/>
                </a:solidFill>
              </a:rPr>
              <a:t>- грусть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t\Desktop\загруженное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14337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6572296" cy="78581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«</a:t>
            </a:r>
            <a:r>
              <a:rPr lang="ru-RU" sz="3600" b="1" dirty="0" err="1" smtClean="0">
                <a:solidFill>
                  <a:srgbClr val="FFFF00"/>
                </a:solidFill>
              </a:rPr>
              <a:t>Васасде</a:t>
            </a:r>
            <a:r>
              <a:rPr lang="ru-RU" sz="3600" b="1" dirty="0" smtClean="0">
                <a:solidFill>
                  <a:srgbClr val="FFFF00"/>
                </a:solidFill>
              </a:rPr>
              <a:t>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857232"/>
            <a:ext cx="6215090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Сапаралъ</a:t>
            </a:r>
            <a:r>
              <a:rPr lang="ru-RU" sz="1600" b="1" dirty="0" smtClean="0"/>
              <a:t> т1ад </a:t>
            </a:r>
            <a:r>
              <a:rPr lang="ru-RU" sz="1600" b="1" dirty="0" err="1" smtClean="0"/>
              <a:t>вуссун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росулъе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щведал</a:t>
            </a:r>
            <a:r>
              <a:rPr lang="ru-RU" sz="1600" b="1" dirty="0" smtClean="0"/>
              <a:t> ,</a:t>
            </a:r>
          </a:p>
          <a:p>
            <a:r>
              <a:rPr lang="ru-RU" sz="1600" b="1" dirty="0" err="1" smtClean="0"/>
              <a:t>Росдал</a:t>
            </a:r>
            <a:r>
              <a:rPr lang="ru-RU" sz="1600" b="1" dirty="0" smtClean="0"/>
              <a:t> раг1алда ч1ун,г1енекке,дир вас:</a:t>
            </a:r>
          </a:p>
          <a:p>
            <a:r>
              <a:rPr lang="ru-RU" sz="1600" b="1" dirty="0" err="1" smtClean="0"/>
              <a:t>Рорхулел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лълъаразул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зваргъийищ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бугеб</a:t>
            </a:r>
            <a:r>
              <a:rPr lang="ru-RU" sz="1600" b="1" dirty="0" smtClean="0"/>
              <a:t>,</a:t>
            </a:r>
          </a:p>
          <a:p>
            <a:r>
              <a:rPr lang="ru-RU" sz="1600" b="1" dirty="0" smtClean="0"/>
              <a:t>Лъик1ав </a:t>
            </a:r>
            <a:r>
              <a:rPr lang="ru-RU" sz="1600" b="1" dirty="0" err="1" smtClean="0"/>
              <a:t>чиги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камун,кверкьейищ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бугеб</a:t>
            </a:r>
            <a:r>
              <a:rPr lang="ru-RU" sz="1600" b="1" dirty="0" smtClean="0"/>
              <a:t>?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Вач1унге </a:t>
            </a:r>
            <a:r>
              <a:rPr lang="ru-RU" sz="1600" b="1" dirty="0" err="1" smtClean="0"/>
              <a:t>росулъе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ургъел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гьеч!ого</a:t>
            </a:r>
            <a:r>
              <a:rPr lang="ru-RU" sz="1600" b="1" dirty="0" smtClean="0"/>
              <a:t>,</a:t>
            </a:r>
          </a:p>
          <a:p>
            <a:r>
              <a:rPr lang="ru-RU" sz="1600" b="1" dirty="0" err="1" smtClean="0"/>
              <a:t>Унге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мун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хьолбохъан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пашманлъиялда</a:t>
            </a:r>
            <a:r>
              <a:rPr lang="ru-RU" sz="1600" b="1" dirty="0" smtClean="0"/>
              <a:t> ,</a:t>
            </a:r>
          </a:p>
          <a:p>
            <a:r>
              <a:rPr lang="ru-RU" sz="1600" b="1" dirty="0" err="1" smtClean="0"/>
              <a:t>Жакъа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борхараб</a:t>
            </a:r>
            <a:r>
              <a:rPr lang="ru-RU" sz="1600" b="1" dirty="0" smtClean="0"/>
              <a:t> хвалил </a:t>
            </a:r>
            <a:r>
              <a:rPr lang="ru-RU" sz="1600" b="1" dirty="0" err="1" smtClean="0"/>
              <a:t>лълъаралъе</a:t>
            </a:r>
            <a:endParaRPr lang="ru-RU" sz="1600" b="1" dirty="0" smtClean="0"/>
          </a:p>
          <a:p>
            <a:r>
              <a:rPr lang="ru-RU" sz="1600" b="1" dirty="0" smtClean="0"/>
              <a:t>Лъуг1ел бук1унарин-г1одове </a:t>
            </a:r>
            <a:r>
              <a:rPr lang="ru-RU" sz="1600" b="1" dirty="0" err="1" smtClean="0"/>
              <a:t>къуле</a:t>
            </a:r>
            <a:r>
              <a:rPr lang="ru-RU" sz="1600" b="1" dirty="0" smtClean="0"/>
              <a:t>!</a:t>
            </a:r>
          </a:p>
          <a:p>
            <a:endParaRPr lang="ru-RU" sz="1600" b="1" dirty="0" smtClean="0"/>
          </a:p>
          <a:p>
            <a:r>
              <a:rPr lang="ru-RU" sz="1600" b="1" dirty="0" err="1" smtClean="0"/>
              <a:t>Мун,дагьаб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жоги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лъун,жиржидилаго</a:t>
            </a:r>
            <a:r>
              <a:rPr lang="ru-RU" sz="1600" b="1" dirty="0" smtClean="0"/>
              <a:t>,</a:t>
            </a:r>
          </a:p>
          <a:p>
            <a:r>
              <a:rPr lang="ru-RU" sz="1600" b="1" dirty="0" err="1" smtClean="0"/>
              <a:t>Росдал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харабазда</a:t>
            </a:r>
            <a:r>
              <a:rPr lang="ru-RU" sz="1600" b="1" dirty="0" smtClean="0"/>
              <a:t> аск1ов </a:t>
            </a:r>
            <a:r>
              <a:rPr lang="ru-RU" sz="1600" b="1" dirty="0" err="1" smtClean="0"/>
              <a:t>лъалхъуге</a:t>
            </a:r>
            <a:r>
              <a:rPr lang="ru-RU" sz="1600" b="1" dirty="0" smtClean="0"/>
              <a:t>,</a:t>
            </a:r>
          </a:p>
          <a:p>
            <a:r>
              <a:rPr lang="ru-RU" sz="1600" b="1" dirty="0" smtClean="0"/>
              <a:t>Т1ингъикьеги къулун,хъах1ал </a:t>
            </a:r>
            <a:r>
              <a:rPr lang="ru-RU" sz="1600" b="1" dirty="0" err="1" smtClean="0"/>
              <a:t>мугжуца</a:t>
            </a:r>
            <a:endParaRPr lang="ru-RU" sz="1600" b="1" dirty="0" smtClean="0"/>
          </a:p>
          <a:p>
            <a:r>
              <a:rPr lang="ru-RU" sz="1600" b="1" dirty="0" err="1" smtClean="0"/>
              <a:t>Гьав</a:t>
            </a:r>
            <a:r>
              <a:rPr lang="ru-RU" sz="1600" b="1" dirty="0" smtClean="0"/>
              <a:t> ах1макъ </a:t>
            </a:r>
            <a:r>
              <a:rPr lang="ru-RU" sz="1600" b="1" dirty="0" err="1" smtClean="0"/>
              <a:t>кисаян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абизе</a:t>
            </a:r>
            <a:r>
              <a:rPr lang="ru-RU" sz="1600" b="1" dirty="0" smtClean="0"/>
              <a:t> ч1оге!</a:t>
            </a:r>
          </a:p>
          <a:p>
            <a:endParaRPr lang="ru-RU" sz="1600" b="1" dirty="0" smtClean="0"/>
          </a:p>
          <a:p>
            <a:r>
              <a:rPr lang="ru-RU" sz="1600" b="1" dirty="0" err="1" smtClean="0"/>
              <a:t>Мун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гьудуллъун</a:t>
            </a:r>
            <a:r>
              <a:rPr lang="ru-RU" sz="1600" b="1" dirty="0" smtClean="0"/>
              <a:t> вук1а,рак1 </a:t>
            </a:r>
            <a:r>
              <a:rPr lang="ru-RU" sz="1600" b="1" dirty="0" err="1" smtClean="0"/>
              <a:t>биччан</a:t>
            </a:r>
            <a:r>
              <a:rPr lang="ru-RU" sz="1600" b="1" dirty="0" smtClean="0"/>
              <a:t> вук1а,</a:t>
            </a:r>
          </a:p>
          <a:p>
            <a:r>
              <a:rPr lang="ru-RU" sz="1600" b="1" dirty="0" err="1" smtClean="0"/>
              <a:t>Гьебин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чилъиялъе</a:t>
            </a:r>
            <a:r>
              <a:rPr lang="ru-RU" sz="1600" b="1" dirty="0" smtClean="0"/>
              <a:t> чара гьеч1еб </a:t>
            </a:r>
            <a:r>
              <a:rPr lang="ru-RU" sz="1600" b="1" dirty="0" err="1" smtClean="0"/>
              <a:t>жо</a:t>
            </a:r>
            <a:r>
              <a:rPr lang="ru-RU" sz="1600" b="1" dirty="0" smtClean="0"/>
              <a:t>.</a:t>
            </a:r>
          </a:p>
          <a:p>
            <a:r>
              <a:rPr lang="ru-RU" sz="1600" b="1" dirty="0" err="1" smtClean="0"/>
              <a:t>Дурго</a:t>
            </a:r>
            <a:r>
              <a:rPr lang="ru-RU" sz="1600" b="1" dirty="0" smtClean="0"/>
              <a:t> г1елалда </a:t>
            </a:r>
            <a:r>
              <a:rPr lang="ru-RU" sz="1600" b="1" dirty="0" err="1" smtClean="0"/>
              <a:t>гъорлъ</a:t>
            </a:r>
            <a:r>
              <a:rPr lang="ru-RU" sz="1600" b="1" dirty="0" smtClean="0"/>
              <a:t> г1аданлъи ц1уне ,</a:t>
            </a:r>
          </a:p>
          <a:p>
            <a:r>
              <a:rPr lang="ru-RU" sz="1600" b="1" dirty="0" smtClean="0"/>
              <a:t>Ц1ик1к1аразул </a:t>
            </a:r>
            <a:r>
              <a:rPr lang="ru-RU" sz="1600" b="1" dirty="0" err="1" smtClean="0"/>
              <a:t>адаб,воре,рехуге</a:t>
            </a:r>
            <a:r>
              <a:rPr lang="ru-RU" sz="1600" b="1" dirty="0" smtClean="0"/>
              <a:t>!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Ч1аго </a:t>
            </a:r>
            <a:r>
              <a:rPr lang="ru-RU" sz="1600" b="1" dirty="0" err="1" smtClean="0"/>
              <a:t>хвезе</a:t>
            </a:r>
            <a:r>
              <a:rPr lang="ru-RU" sz="1600" b="1" dirty="0" smtClean="0"/>
              <a:t> ч1оге,къадру –асс ц1уне,</a:t>
            </a:r>
          </a:p>
          <a:p>
            <a:r>
              <a:rPr lang="ru-RU" sz="1600" b="1" dirty="0" err="1" smtClean="0"/>
              <a:t>Дудаго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рихараб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чидай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гьабуге</a:t>
            </a:r>
            <a:r>
              <a:rPr lang="ru-RU" sz="1600" b="1" dirty="0" smtClean="0"/>
              <a:t>!</a:t>
            </a:r>
          </a:p>
          <a:p>
            <a:r>
              <a:rPr lang="ru-RU" sz="1600" b="1" dirty="0" err="1" smtClean="0"/>
              <a:t>Дурго</a:t>
            </a:r>
            <a:r>
              <a:rPr lang="ru-RU" sz="1600" b="1" dirty="0" smtClean="0"/>
              <a:t> росу бокьа,г1адатал </a:t>
            </a:r>
            <a:r>
              <a:rPr lang="ru-RU" sz="1600" b="1" dirty="0" err="1" smtClean="0"/>
              <a:t>рокьа</a:t>
            </a:r>
            <a:r>
              <a:rPr lang="ru-RU" sz="1600" b="1" dirty="0" smtClean="0"/>
              <a:t> ,</a:t>
            </a:r>
          </a:p>
          <a:p>
            <a:r>
              <a:rPr lang="ru-RU" sz="1600" b="1" dirty="0" smtClean="0"/>
              <a:t>Г1ураб Ват1аналъе рит1ухъав вук1а!</a:t>
            </a:r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9" name="Picture 2" descr="C:\Users\art\Desktop\post199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14356"/>
            <a:ext cx="4143403" cy="5703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t\Desktop\загруженное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Са</a:t>
            </a: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>-па-</a:t>
            </a: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ралъ</a:t>
            </a: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5400" b="1" dirty="0">
                <a:solidFill>
                  <a:prstClr val="black"/>
                </a:solidFill>
                <a:ea typeface="+mn-ea"/>
                <a:cs typeface="+mn-cs"/>
              </a:rPr>
              <a:t>т1ад </a:t>
            </a: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ву-ссун</a:t>
            </a: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>- </a:t>
            </a: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ро</a:t>
            </a: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>-су-</a:t>
            </a: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лъе</a:t>
            </a: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щве</a:t>
            </a: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>-дал ,</a:t>
            </a:r>
            <a:b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54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54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>11 </a:t>
            </a: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гьижа</a:t>
            </a:r>
            <a: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54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5400" b="1" dirty="0" err="1" smtClean="0">
                <a:solidFill>
                  <a:prstClr val="black"/>
                </a:solidFill>
                <a:ea typeface="+mn-ea"/>
                <a:cs typeface="+mn-cs"/>
              </a:rPr>
              <a:t>силабикияб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6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r>
              <a:rPr lang="ru-RU" b="1" dirty="0" err="1" smtClean="0"/>
              <a:t>Сапаралъ</a:t>
            </a:r>
            <a:r>
              <a:rPr lang="ru-RU" b="1" dirty="0" smtClean="0"/>
              <a:t> т1ад </a:t>
            </a:r>
            <a:r>
              <a:rPr lang="ru-RU" b="1" dirty="0" err="1" smtClean="0"/>
              <a:t>вуссун</a:t>
            </a:r>
            <a:r>
              <a:rPr lang="ru-RU" b="1" dirty="0" smtClean="0"/>
              <a:t> </a:t>
            </a:r>
            <a:r>
              <a:rPr lang="ru-RU" b="1" dirty="0" err="1" smtClean="0"/>
              <a:t>росулъе</a:t>
            </a:r>
            <a:r>
              <a:rPr lang="ru-RU" b="1" dirty="0" smtClean="0"/>
              <a:t> </a:t>
            </a:r>
            <a:r>
              <a:rPr lang="ru-RU" b="1" dirty="0" err="1" smtClean="0"/>
              <a:t>щведал</a:t>
            </a:r>
            <a:r>
              <a:rPr lang="ru-RU" b="1" dirty="0" smtClean="0"/>
              <a:t> ,</a:t>
            </a:r>
          </a:p>
          <a:p>
            <a:r>
              <a:rPr lang="ru-RU" b="1" dirty="0" err="1" smtClean="0"/>
              <a:t>Росдал</a:t>
            </a:r>
            <a:r>
              <a:rPr lang="ru-RU" b="1" dirty="0" smtClean="0"/>
              <a:t> раг1алда ч1ун,г1енекке,</a:t>
            </a:r>
            <a:r>
              <a:rPr lang="ru-RU" b="1" dirty="0" smtClean="0">
                <a:solidFill>
                  <a:srgbClr val="FF0000"/>
                </a:solidFill>
              </a:rPr>
              <a:t>дир вас</a:t>
            </a:r>
            <a:r>
              <a:rPr lang="ru-RU" b="1" dirty="0" smtClean="0"/>
              <a:t>:</a:t>
            </a:r>
          </a:p>
          <a:p>
            <a:r>
              <a:rPr lang="ru-RU" b="1" dirty="0" err="1" smtClean="0"/>
              <a:t>Рорхулел</a:t>
            </a:r>
            <a:r>
              <a:rPr lang="ru-RU" b="1" dirty="0" smtClean="0"/>
              <a:t> </a:t>
            </a:r>
            <a:r>
              <a:rPr lang="ru-RU" b="1" dirty="0" err="1" smtClean="0"/>
              <a:t>лълъаразул</a:t>
            </a:r>
            <a:r>
              <a:rPr lang="ru-RU" b="1" dirty="0" smtClean="0"/>
              <a:t> </a:t>
            </a:r>
            <a:r>
              <a:rPr lang="ru-RU" b="1" dirty="0" err="1" smtClean="0"/>
              <a:t>зваргъийищ</a:t>
            </a:r>
            <a:r>
              <a:rPr lang="ru-RU" b="1" dirty="0" smtClean="0"/>
              <a:t> </a:t>
            </a:r>
            <a:r>
              <a:rPr lang="ru-RU" b="1" dirty="0" err="1" smtClean="0"/>
              <a:t>бугеб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Лъик1ав </a:t>
            </a:r>
            <a:r>
              <a:rPr lang="ru-RU" b="1" dirty="0" err="1" smtClean="0"/>
              <a:t>чиги</a:t>
            </a:r>
            <a:r>
              <a:rPr lang="ru-RU" b="1" dirty="0" smtClean="0"/>
              <a:t> </a:t>
            </a:r>
            <a:r>
              <a:rPr lang="ru-RU" b="1" dirty="0" err="1" smtClean="0"/>
              <a:t>камун,кверкьейищ</a:t>
            </a:r>
            <a:r>
              <a:rPr lang="ru-RU" b="1" dirty="0" smtClean="0"/>
              <a:t> </a:t>
            </a:r>
            <a:r>
              <a:rPr lang="ru-RU" b="1" dirty="0" err="1" smtClean="0"/>
              <a:t>бугеб</a:t>
            </a:r>
            <a:r>
              <a:rPr lang="ru-RU" b="1" dirty="0" smtClean="0"/>
              <a:t>?</a:t>
            </a:r>
          </a:p>
          <a:p>
            <a:endParaRPr lang="ru-RU" dirty="0"/>
          </a:p>
        </p:txBody>
      </p:sp>
      <p:pic>
        <p:nvPicPr>
          <p:cNvPr id="7" name="Picture 2" descr="http://www.stihi.ru/pics/2017/01/24/12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286124"/>
            <a:ext cx="5250659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472518" cy="5911873"/>
          </a:xfrm>
        </p:spPr>
        <p:txBody>
          <a:bodyPr/>
          <a:lstStyle/>
          <a:p>
            <a:pPr>
              <a:buNone/>
            </a:pPr>
            <a:endParaRPr lang="ru-RU" sz="3600" b="1" dirty="0" smtClean="0"/>
          </a:p>
          <a:p>
            <a:pPr>
              <a:buNone/>
            </a:pPr>
            <a:r>
              <a:rPr lang="ru-RU" sz="3600" b="1" dirty="0" err="1" smtClean="0"/>
              <a:t>Рорхулел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лълъаразул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зваргъийищ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бугеб</a:t>
            </a:r>
            <a:r>
              <a:rPr lang="ru-RU" sz="3600" b="1" dirty="0" smtClean="0"/>
              <a:t>,</a:t>
            </a:r>
          </a:p>
          <a:p>
            <a:endParaRPr lang="ru-RU" dirty="0"/>
          </a:p>
        </p:txBody>
      </p:sp>
      <p:pic>
        <p:nvPicPr>
          <p:cNvPr id="1026" name="Picture 2" descr="http://xn----8sbiecm6bhdx8i.xn--p1ai/sites/default/files/images/okruzhayushhij_mir/chechenskiy_narod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428868"/>
            <a:ext cx="5072098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1071545"/>
          <a:ext cx="7143800" cy="55007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71900"/>
                <a:gridCol w="3571900"/>
              </a:tblGrid>
              <a:tr h="1282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err="1"/>
                        <a:t>Рокъобе</a:t>
                      </a:r>
                      <a:r>
                        <a:rPr lang="ru-RU" sz="2600" dirty="0"/>
                        <a:t> х1алт1иялъул хал </a:t>
                      </a:r>
                      <a:r>
                        <a:rPr lang="ru-RU" sz="2600" dirty="0" err="1"/>
                        <a:t>гьаби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61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/>
                        <a:t>Ц1алиялъул хал </a:t>
                      </a:r>
                      <a:r>
                        <a:rPr lang="ru-RU" sz="2600" dirty="0" err="1"/>
                        <a:t>гьаби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61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/>
                        <a:t>Коч1ол анализ </a:t>
                      </a:r>
                      <a:r>
                        <a:rPr lang="ru-RU" sz="2600" dirty="0" err="1"/>
                        <a:t>гьаби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61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err="1"/>
                        <a:t>Карточкабигун</a:t>
                      </a:r>
                      <a:r>
                        <a:rPr lang="ru-RU" sz="2600" dirty="0"/>
                        <a:t> х1алт1и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5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/>
                        <a:t>Сценка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5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err="1"/>
                        <a:t>Дарс</a:t>
                      </a:r>
                      <a:r>
                        <a:rPr lang="ru-RU" sz="2600" dirty="0"/>
                        <a:t> </a:t>
                      </a:r>
                      <a:r>
                        <a:rPr lang="ru-RU" sz="2600" dirty="0" err="1"/>
                        <a:t>щула</a:t>
                      </a:r>
                      <a:r>
                        <a:rPr lang="ru-RU" sz="2600" dirty="0"/>
                        <a:t> </a:t>
                      </a:r>
                      <a:r>
                        <a:rPr lang="ru-RU" sz="2600" dirty="0" err="1"/>
                        <a:t>гьаби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292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00100" y="214290"/>
            <a:ext cx="73738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Сапаралъул</a:t>
            </a:r>
            <a:r>
              <a:rPr lang="ru-RU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т1амач</a:t>
            </a:r>
            <a:endParaRPr lang="ru-RU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endParaRPr lang="ru-RU" b="1" dirty="0" smtClean="0"/>
          </a:p>
          <a:p>
            <a:pPr>
              <a:buNone/>
            </a:pPr>
            <a:r>
              <a:rPr lang="ru-RU" sz="3600" b="1" dirty="0" smtClean="0"/>
              <a:t>Лъик1ав </a:t>
            </a:r>
            <a:r>
              <a:rPr lang="ru-RU" sz="3600" b="1" dirty="0" err="1" smtClean="0"/>
              <a:t>чиги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камун,кверкьейищ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бугеб</a:t>
            </a:r>
            <a:r>
              <a:rPr lang="ru-RU" sz="3600" b="1" dirty="0" smtClean="0"/>
              <a:t>?</a:t>
            </a:r>
          </a:p>
          <a:p>
            <a:endParaRPr lang="ru-RU" dirty="0"/>
          </a:p>
        </p:txBody>
      </p:sp>
      <p:pic>
        <p:nvPicPr>
          <p:cNvPr id="38914" name="Picture 2" descr="http://pu5.proffi95.ru/images/posts/medium/post224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714488"/>
            <a:ext cx="5786443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Вач1унге </a:t>
            </a:r>
            <a:r>
              <a:rPr lang="ru-RU" b="1" dirty="0" err="1" smtClean="0"/>
              <a:t>росулъе</a:t>
            </a:r>
            <a:r>
              <a:rPr lang="ru-RU" b="1" dirty="0" smtClean="0"/>
              <a:t> </a:t>
            </a:r>
            <a:r>
              <a:rPr lang="ru-RU" b="1" dirty="0" err="1" smtClean="0"/>
              <a:t>ургъел</a:t>
            </a:r>
            <a:r>
              <a:rPr lang="ru-RU" b="1" dirty="0" smtClean="0"/>
              <a:t> </a:t>
            </a:r>
            <a:r>
              <a:rPr lang="ru-RU" b="1" dirty="0" err="1" smtClean="0"/>
              <a:t>гьеч!ого</a:t>
            </a:r>
            <a:r>
              <a:rPr lang="ru-RU" b="1" dirty="0" smtClean="0"/>
              <a:t>,</a:t>
            </a:r>
          </a:p>
          <a:p>
            <a:r>
              <a:rPr lang="ru-RU" b="1" dirty="0" err="1" smtClean="0"/>
              <a:t>Унге</a:t>
            </a:r>
            <a:r>
              <a:rPr lang="ru-RU" b="1" dirty="0" smtClean="0"/>
              <a:t> </a:t>
            </a:r>
            <a:r>
              <a:rPr lang="ru-RU" b="1" dirty="0" err="1" smtClean="0"/>
              <a:t>мун</a:t>
            </a:r>
            <a:r>
              <a:rPr lang="ru-RU" b="1" dirty="0" smtClean="0"/>
              <a:t> </a:t>
            </a:r>
            <a:r>
              <a:rPr lang="ru-RU" b="1" dirty="0" err="1" smtClean="0"/>
              <a:t>хьолбохъан</a:t>
            </a:r>
            <a:r>
              <a:rPr lang="ru-RU" b="1" dirty="0" smtClean="0"/>
              <a:t> </a:t>
            </a:r>
            <a:r>
              <a:rPr lang="ru-RU" b="1" dirty="0" err="1" smtClean="0"/>
              <a:t>пашманлъиялда</a:t>
            </a:r>
            <a:r>
              <a:rPr lang="ru-RU" b="1" dirty="0" smtClean="0"/>
              <a:t> ,</a:t>
            </a:r>
          </a:p>
          <a:p>
            <a:r>
              <a:rPr lang="ru-RU" b="1" dirty="0" err="1" smtClean="0"/>
              <a:t>Жакъа</a:t>
            </a:r>
            <a:r>
              <a:rPr lang="ru-RU" b="1" dirty="0" smtClean="0"/>
              <a:t> </a:t>
            </a:r>
            <a:r>
              <a:rPr lang="ru-RU" b="1" dirty="0" err="1" smtClean="0"/>
              <a:t>дос</a:t>
            </a:r>
            <a:r>
              <a:rPr lang="ru-RU" b="1" dirty="0" smtClean="0"/>
              <a:t> </a:t>
            </a:r>
            <a:r>
              <a:rPr lang="ru-RU" b="1" dirty="0" err="1" smtClean="0"/>
              <a:t>борхараб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хвалил </a:t>
            </a:r>
            <a:r>
              <a:rPr lang="ru-RU" b="1" dirty="0" err="1" smtClean="0">
                <a:solidFill>
                  <a:srgbClr val="FF0000"/>
                </a:solidFill>
              </a:rPr>
              <a:t>лълъаралъе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/>
              <a:t>Лъуг1ел бук1унарин-г1одове </a:t>
            </a:r>
            <a:r>
              <a:rPr lang="ru-RU" b="1" dirty="0" err="1" smtClean="0"/>
              <a:t>къуле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</a:p>
          <a:p>
            <a:endParaRPr lang="ru-RU" dirty="0"/>
          </a:p>
        </p:txBody>
      </p:sp>
      <p:pic>
        <p:nvPicPr>
          <p:cNvPr id="40962" name="Picture 2" descr="https://ds02.infourok.ru/uploads/ex/0e32/0006c4f1-6e62a633/hello_html_ec8f21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4"/>
            <a:ext cx="4916939" cy="3786214"/>
          </a:xfrm>
          <a:prstGeom prst="rect">
            <a:avLst/>
          </a:prstGeom>
          <a:noFill/>
        </p:spPr>
      </p:pic>
      <p:pic>
        <p:nvPicPr>
          <p:cNvPr id="40964" name="Picture 4" descr="https://otvet.imgsmail.ru/download/146a8c97bd606269737ea92e8af29249_i-12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1" y="3286124"/>
            <a:ext cx="4286244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r>
              <a:rPr lang="ru-RU" b="1" dirty="0" err="1" smtClean="0"/>
              <a:t>Мун,дагьаб</a:t>
            </a:r>
            <a:r>
              <a:rPr lang="ru-RU" b="1" dirty="0" smtClean="0"/>
              <a:t> </a:t>
            </a:r>
            <a:r>
              <a:rPr lang="ru-RU" b="1" dirty="0" err="1" smtClean="0"/>
              <a:t>жоги</a:t>
            </a:r>
            <a:r>
              <a:rPr lang="ru-RU" b="1" dirty="0" smtClean="0"/>
              <a:t> </a:t>
            </a:r>
            <a:r>
              <a:rPr lang="ru-RU" b="1" dirty="0" err="1" smtClean="0"/>
              <a:t>лъун,жиржидилаго</a:t>
            </a:r>
            <a:r>
              <a:rPr lang="ru-RU" b="1" dirty="0" smtClean="0"/>
              <a:t>,</a:t>
            </a:r>
          </a:p>
          <a:p>
            <a:r>
              <a:rPr lang="ru-RU" b="1" dirty="0" err="1" smtClean="0"/>
              <a:t>Росдал</a:t>
            </a:r>
            <a:r>
              <a:rPr lang="ru-RU" b="1" dirty="0" smtClean="0"/>
              <a:t> </a:t>
            </a:r>
            <a:r>
              <a:rPr lang="ru-RU" b="1" dirty="0" err="1" smtClean="0"/>
              <a:t>харабазда</a:t>
            </a:r>
            <a:r>
              <a:rPr lang="ru-RU" b="1" dirty="0" smtClean="0"/>
              <a:t> аск1ов </a:t>
            </a:r>
            <a:r>
              <a:rPr lang="ru-RU" b="1" dirty="0" err="1" smtClean="0"/>
              <a:t>лъалхъуге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Т1ингъикьеги къулун,</a:t>
            </a:r>
            <a:r>
              <a:rPr lang="ru-RU" b="1" dirty="0" smtClean="0">
                <a:solidFill>
                  <a:srgbClr val="FF0000"/>
                </a:solidFill>
              </a:rPr>
              <a:t>хъах1ал</a:t>
            </a:r>
            <a:r>
              <a:rPr lang="ru-RU" b="1" dirty="0" smtClean="0"/>
              <a:t> </a:t>
            </a:r>
            <a:r>
              <a:rPr lang="ru-RU" b="1" dirty="0" err="1" smtClean="0"/>
              <a:t>мугжуца</a:t>
            </a:r>
            <a:endParaRPr lang="ru-RU" b="1" dirty="0" smtClean="0"/>
          </a:p>
          <a:p>
            <a:r>
              <a:rPr lang="ru-RU" b="1" dirty="0" err="1" smtClean="0"/>
              <a:t>Гьав</a:t>
            </a:r>
            <a:r>
              <a:rPr lang="ru-RU" b="1" dirty="0" smtClean="0"/>
              <a:t> ах1макъ </a:t>
            </a:r>
            <a:r>
              <a:rPr lang="ru-RU" b="1" dirty="0" err="1" smtClean="0"/>
              <a:t>кисаян</a:t>
            </a:r>
            <a:r>
              <a:rPr lang="ru-RU" b="1" dirty="0" smtClean="0"/>
              <a:t> </a:t>
            </a:r>
            <a:r>
              <a:rPr lang="ru-RU" b="1" dirty="0" err="1" smtClean="0"/>
              <a:t>абизе</a:t>
            </a:r>
            <a:r>
              <a:rPr lang="ru-RU" b="1" dirty="0" smtClean="0"/>
              <a:t> ч1оге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</a:p>
          <a:p>
            <a:endParaRPr lang="ru-RU" dirty="0"/>
          </a:p>
        </p:txBody>
      </p:sp>
      <p:pic>
        <p:nvPicPr>
          <p:cNvPr id="41986" name="Picture 2" descr="http://vestikavkaza.ru/upload/iblock/724/dagest_thumb_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3000372"/>
            <a:ext cx="5133979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r>
              <a:rPr lang="ru-RU" b="1" dirty="0" err="1" smtClean="0"/>
              <a:t>Мун</a:t>
            </a:r>
            <a:r>
              <a:rPr lang="ru-RU" b="1" dirty="0" smtClean="0"/>
              <a:t> </a:t>
            </a:r>
            <a:r>
              <a:rPr lang="ru-RU" b="1" dirty="0" err="1" smtClean="0"/>
              <a:t>гьудуллъун</a:t>
            </a:r>
            <a:r>
              <a:rPr lang="ru-RU" b="1" dirty="0" smtClean="0"/>
              <a:t> вук1а,рак1 </a:t>
            </a:r>
            <a:r>
              <a:rPr lang="ru-RU" b="1" dirty="0" err="1" smtClean="0"/>
              <a:t>биччан</a:t>
            </a:r>
            <a:r>
              <a:rPr lang="ru-RU" b="1" dirty="0" smtClean="0"/>
              <a:t> вук1а,</a:t>
            </a:r>
          </a:p>
          <a:p>
            <a:r>
              <a:rPr lang="ru-RU" b="1" dirty="0" err="1" smtClean="0"/>
              <a:t>Гьебин</a:t>
            </a:r>
            <a:r>
              <a:rPr lang="ru-RU" b="1" dirty="0" smtClean="0"/>
              <a:t> </a:t>
            </a:r>
            <a:r>
              <a:rPr lang="ru-RU" b="1" dirty="0" err="1" smtClean="0"/>
              <a:t>чилъиялъе</a:t>
            </a:r>
            <a:r>
              <a:rPr lang="ru-RU" b="1" dirty="0" smtClean="0"/>
              <a:t> чара гьеч1еб </a:t>
            </a:r>
            <a:r>
              <a:rPr lang="ru-RU" b="1" dirty="0" err="1" smtClean="0"/>
              <a:t>жо</a:t>
            </a:r>
            <a:r>
              <a:rPr lang="ru-RU" b="1" dirty="0" smtClean="0"/>
              <a:t>.</a:t>
            </a:r>
          </a:p>
          <a:p>
            <a:r>
              <a:rPr lang="ru-RU" b="1" dirty="0" err="1" smtClean="0"/>
              <a:t>Дурго</a:t>
            </a:r>
            <a:r>
              <a:rPr lang="ru-RU" b="1" dirty="0" smtClean="0"/>
              <a:t> г1елалда </a:t>
            </a:r>
            <a:r>
              <a:rPr lang="ru-RU" b="1" dirty="0" err="1" smtClean="0"/>
              <a:t>гъорлъ</a:t>
            </a:r>
            <a:r>
              <a:rPr lang="ru-RU" b="1" dirty="0" smtClean="0"/>
              <a:t> г1аданлъи ц1уне ,</a:t>
            </a:r>
          </a:p>
          <a:p>
            <a:r>
              <a:rPr lang="ru-RU" b="1" dirty="0" smtClean="0"/>
              <a:t>Ц1ик1к1аразул </a:t>
            </a:r>
            <a:r>
              <a:rPr lang="ru-RU" b="1" dirty="0" err="1" smtClean="0"/>
              <a:t>адаб,воре,рехуге</a:t>
            </a:r>
            <a:r>
              <a:rPr lang="ru-RU" b="1" dirty="0" smtClean="0">
                <a:solidFill>
                  <a:srgbClr val="FF0000"/>
                </a:solidFill>
              </a:rPr>
              <a:t>!</a:t>
            </a:r>
          </a:p>
          <a:p>
            <a:endParaRPr lang="ru-RU" dirty="0"/>
          </a:p>
        </p:txBody>
      </p:sp>
      <p:pic>
        <p:nvPicPr>
          <p:cNvPr id="43012" name="Picture 4" descr="http://www.fresher.ru/wp-content/plugins/wordpress-popular-posts/timthumb.php?src=http://www.fresher.ru/manager_content/images2/korennoj-narod-sochi/1.jpg&amp;h=100&amp;w=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71810"/>
            <a:ext cx="4429156" cy="3214710"/>
          </a:xfrm>
          <a:prstGeom prst="rect">
            <a:avLst/>
          </a:prstGeom>
          <a:noFill/>
        </p:spPr>
      </p:pic>
      <p:pic>
        <p:nvPicPr>
          <p:cNvPr id="43014" name="Picture 6" descr="http://valex.moy.su/_bl/0/0041801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9" y="3098612"/>
            <a:ext cx="4143372" cy="2330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Ч1аго </a:t>
            </a:r>
            <a:r>
              <a:rPr lang="ru-RU" sz="3600" b="1" dirty="0" err="1" smtClean="0">
                <a:solidFill>
                  <a:srgbClr val="FF0000"/>
                </a:solidFill>
              </a:rPr>
              <a:t>хвезе</a:t>
            </a:r>
            <a:r>
              <a:rPr lang="ru-RU" sz="3600" b="1" dirty="0" smtClean="0">
                <a:solidFill>
                  <a:srgbClr val="FF0000"/>
                </a:solidFill>
              </a:rPr>
              <a:t> ч1оге</a:t>
            </a:r>
            <a:r>
              <a:rPr lang="ru-RU" sz="3600" b="1" dirty="0" smtClean="0"/>
              <a:t>,къадру –асс ц1уне,</a:t>
            </a:r>
          </a:p>
          <a:p>
            <a:r>
              <a:rPr lang="ru-RU" sz="3600" b="1" dirty="0" err="1" smtClean="0">
                <a:solidFill>
                  <a:srgbClr val="FF0000"/>
                </a:solidFill>
              </a:rPr>
              <a:t>Дудаго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рихараб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чидай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гьабуге</a:t>
            </a:r>
            <a:r>
              <a:rPr lang="ru-RU" sz="3600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ru-RU" sz="3600" b="1" dirty="0" err="1" smtClean="0"/>
              <a:t>Дурго</a:t>
            </a:r>
            <a:r>
              <a:rPr lang="ru-RU" sz="3600" b="1" dirty="0" smtClean="0"/>
              <a:t> росу бокьа,г1адатал </a:t>
            </a:r>
            <a:r>
              <a:rPr lang="ru-RU" sz="3600" b="1" dirty="0" err="1" smtClean="0"/>
              <a:t>рокьа</a:t>
            </a:r>
            <a:r>
              <a:rPr lang="ru-RU" sz="3600" b="1" dirty="0" smtClean="0"/>
              <a:t> ,</a:t>
            </a:r>
          </a:p>
          <a:p>
            <a:r>
              <a:rPr lang="ru-RU" sz="3600" b="1" dirty="0" smtClean="0"/>
              <a:t>Г1ураб Ват1аналъе </a:t>
            </a:r>
            <a:r>
              <a:rPr lang="ru-RU" sz="3600" b="1" dirty="0" smtClean="0">
                <a:solidFill>
                  <a:srgbClr val="FF0000"/>
                </a:solidFill>
              </a:rPr>
              <a:t>рит1ухъав</a:t>
            </a:r>
            <a:r>
              <a:rPr lang="ru-RU" sz="3600" b="1" dirty="0" smtClean="0"/>
              <a:t> вук1а!</a:t>
            </a:r>
          </a:p>
          <a:p>
            <a:endParaRPr lang="ru-RU" dirty="0"/>
          </a:p>
        </p:txBody>
      </p:sp>
      <p:pic>
        <p:nvPicPr>
          <p:cNvPr id="1026" name="Picture 2" descr="https://regnum.ru/uploads/pictures/news/2016/01/25/regnum_picture_1453701915203817_nor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214686"/>
            <a:ext cx="5072098" cy="346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.d-cd.net/c1c1294s-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939784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        Дылым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/>
          </a:p>
          <a:p>
            <a:endParaRPr lang="ru-RU" b="1" dirty="0" smtClean="0"/>
          </a:p>
          <a:p>
            <a:pPr>
              <a:buNone/>
            </a:pPr>
            <a:r>
              <a:rPr lang="ru-RU" sz="4400" b="1" dirty="0" smtClean="0"/>
              <a:t>Гамзатов И</a:t>
            </a:r>
            <a:r>
              <a:rPr lang="ru-RU" sz="4400" dirty="0" smtClean="0"/>
              <a:t>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odnoselchane.ru/images/photogallery/1461_20110414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Дагъбаш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000" b="1" dirty="0" smtClean="0"/>
          </a:p>
          <a:p>
            <a:endParaRPr lang="ru-RU" sz="4000" b="1" dirty="0" smtClean="0"/>
          </a:p>
          <a:p>
            <a:r>
              <a:rPr lang="ru-RU" sz="4000" b="1" dirty="0" smtClean="0"/>
              <a:t>Гаджиев М.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odnoselchane.ru/images/photogallery/30_20141128_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071546"/>
            <a:ext cx="5143504" cy="5715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 err="1" smtClean="0">
                <a:solidFill>
                  <a:srgbClr val="FF0000"/>
                </a:solidFill>
              </a:rPr>
              <a:t>Зубутли-Миатли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Гасанов М.</a:t>
            </a:r>
          </a:p>
          <a:p>
            <a:r>
              <a:rPr lang="ru-RU" b="1" dirty="0" err="1" smtClean="0"/>
              <a:t>Абдулкаримов</a:t>
            </a:r>
            <a:r>
              <a:rPr lang="ru-RU" b="1" dirty="0" smtClean="0"/>
              <a:t> М.</a:t>
            </a:r>
          </a:p>
          <a:p>
            <a:r>
              <a:rPr lang="ru-RU" b="1" dirty="0" err="1" smtClean="0"/>
              <a:t>Абдулхаликова</a:t>
            </a:r>
            <a:r>
              <a:rPr lang="ru-RU" b="1" dirty="0" smtClean="0"/>
              <a:t> З.</a:t>
            </a:r>
          </a:p>
          <a:p>
            <a:r>
              <a:rPr lang="ru-RU" b="1" dirty="0" err="1" smtClean="0"/>
              <a:t>Хайбулаева</a:t>
            </a:r>
            <a:r>
              <a:rPr lang="ru-RU" b="1" dirty="0" smtClean="0"/>
              <a:t> А.</a:t>
            </a:r>
          </a:p>
          <a:p>
            <a:r>
              <a:rPr lang="ru-RU" b="1" dirty="0" smtClean="0"/>
              <a:t>Магомедов М.</a:t>
            </a:r>
          </a:p>
          <a:p>
            <a:r>
              <a:rPr lang="ru-RU" b="1" dirty="0" err="1" smtClean="0"/>
              <a:t>Шуайпов</a:t>
            </a:r>
            <a:r>
              <a:rPr lang="ru-RU" b="1" dirty="0" smtClean="0"/>
              <a:t> И.</a:t>
            </a:r>
          </a:p>
          <a:p>
            <a:r>
              <a:rPr lang="ru-RU" b="1" dirty="0" smtClean="0"/>
              <a:t>Набиев С.</a:t>
            </a:r>
          </a:p>
          <a:p>
            <a:r>
              <a:rPr lang="ru-RU" b="1" dirty="0" err="1" smtClean="0"/>
              <a:t>Рахмаев</a:t>
            </a:r>
            <a:r>
              <a:rPr lang="ru-RU" b="1" dirty="0" smtClean="0"/>
              <a:t> М.</a:t>
            </a:r>
            <a:endParaRPr lang="ru-RU" b="1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static.panoramio.com/photos/large/719321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 err="1" smtClean="0">
                <a:solidFill>
                  <a:srgbClr val="FF0000"/>
                </a:solidFill>
              </a:rPr>
              <a:t>Акнада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Ахмедов А.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vsebaraholki.ru/wp-content/uploads/2016/05/Sergoka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Сергокала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/>
              <a:t>Адаев</a:t>
            </a:r>
            <a:r>
              <a:rPr lang="ru-RU" sz="3600" b="1" dirty="0" smtClean="0"/>
              <a:t> М.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rt\Desktop\загруженное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Рокъобе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кьун</a:t>
            </a:r>
            <a:r>
              <a:rPr lang="ru-RU" b="1" dirty="0" smtClean="0">
                <a:solidFill>
                  <a:srgbClr val="FFFF00"/>
                </a:solidFill>
              </a:rPr>
              <a:t> бук1араб х1алт1иялъул хал </a:t>
            </a:r>
            <a:r>
              <a:rPr lang="ru-RU" b="1" dirty="0" err="1" smtClean="0">
                <a:solidFill>
                  <a:srgbClr val="FFFF00"/>
                </a:solidFill>
              </a:rPr>
              <a:t>гьаби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art\Desktop\загруженное (2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928934"/>
            <a:ext cx="3429024" cy="3929066"/>
          </a:xfrm>
          <a:prstGeom prst="rect">
            <a:avLst/>
          </a:prstGeom>
          <a:noFill/>
        </p:spPr>
      </p:pic>
      <p:pic>
        <p:nvPicPr>
          <p:cNvPr id="2051" name="Picture 3" descr="C:\Users\art\Desktop\knigi-9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928802"/>
            <a:ext cx="392909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0-tub-ru.yandex.net/i?id=45d0f4740167af9beeb85fff89dacd6c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6600" b="1" i="1" dirty="0" smtClean="0">
                <a:solidFill>
                  <a:srgbClr val="FF0000"/>
                </a:solidFill>
              </a:rPr>
              <a:t/>
            </a:r>
            <a:br>
              <a:rPr lang="ru-RU" sz="6600" b="1" i="1" dirty="0" smtClean="0">
                <a:solidFill>
                  <a:srgbClr val="FF0000"/>
                </a:solidFill>
              </a:rPr>
            </a:br>
            <a:r>
              <a:rPr lang="ru-RU" sz="6600" b="1" i="1" dirty="0" smtClean="0">
                <a:solidFill>
                  <a:srgbClr val="FF0000"/>
                </a:solidFill>
              </a:rPr>
              <a:t/>
            </a:r>
            <a:br>
              <a:rPr lang="ru-RU" sz="6600" b="1" i="1" dirty="0" smtClean="0">
                <a:solidFill>
                  <a:srgbClr val="FF0000"/>
                </a:solidFill>
              </a:rPr>
            </a:br>
            <a:r>
              <a:rPr lang="ru-RU" sz="6600" b="1" i="1" dirty="0" smtClean="0">
                <a:solidFill>
                  <a:srgbClr val="FF0000"/>
                </a:solidFill>
              </a:rPr>
              <a:t>                   </a:t>
            </a:r>
            <a:r>
              <a:rPr lang="ru-RU" sz="6600" b="1" i="1" dirty="0" err="1" smtClean="0">
                <a:solidFill>
                  <a:srgbClr val="FF0000"/>
                </a:solidFill>
              </a:rPr>
              <a:t>Гуни</a:t>
            </a:r>
            <a:r>
              <a:rPr lang="ru-RU" sz="6600" b="1" i="1" dirty="0" smtClean="0">
                <a:solidFill>
                  <a:srgbClr val="FF0000"/>
                </a:solidFill>
              </a:rPr>
              <a:t/>
            </a:r>
            <a:br>
              <a:rPr lang="ru-RU" sz="6600" b="1" i="1" dirty="0" smtClean="0">
                <a:solidFill>
                  <a:srgbClr val="FF0000"/>
                </a:solidFill>
              </a:rPr>
            </a:br>
            <a:r>
              <a:rPr lang="ru-RU" sz="6600" b="1" i="1" dirty="0" smtClean="0">
                <a:solidFill>
                  <a:srgbClr val="FF0000"/>
                </a:solidFill>
              </a:rPr>
              <a:t/>
            </a:r>
            <a:br>
              <a:rPr lang="ru-RU" sz="6600" b="1" i="1" dirty="0" smtClean="0">
                <a:solidFill>
                  <a:srgbClr val="FF0000"/>
                </a:solidFill>
              </a:rPr>
            </a:br>
            <a:r>
              <a:rPr lang="ru-RU" sz="6600" b="1" i="1" dirty="0" smtClean="0">
                <a:solidFill>
                  <a:srgbClr val="FFFF00"/>
                </a:solidFill>
              </a:rPr>
              <a:t>Исламов С</a:t>
            </a:r>
            <a:r>
              <a:rPr lang="ru-RU" sz="6600" b="1" i="1" dirty="0" smtClean="0">
                <a:solidFill>
                  <a:srgbClr val="FF0000"/>
                </a:solidFill>
              </a:rPr>
              <a:t>.</a:t>
            </a:r>
            <a:r>
              <a:rPr lang="ru-RU" sz="6600" b="1" i="1" dirty="0" smtClean="0">
                <a:solidFill>
                  <a:srgbClr val="FFFF00"/>
                </a:solidFill>
              </a:rPr>
              <a:t> </a:t>
            </a:r>
            <a:endParaRPr lang="ru-RU" sz="6600" b="1" i="1" dirty="0">
              <a:solidFill>
                <a:srgbClr val="FFFF00"/>
              </a:solidFill>
            </a:endParaRPr>
          </a:p>
        </p:txBody>
      </p:sp>
      <p:sp>
        <p:nvSpPr>
          <p:cNvPr id="1026" name="AutoShape 2" descr="http://www.odnoselchane.ru/images/photogallery/541_2011030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www.odnoselchane.ru/images/photogallery/541_2011030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www.odnoselchane.ru/images/photogallery/541_2011030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://www.odnoselchane.ru/images/photogallery/541_20110301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://www.odnoselchane.ru/images/photogallery/541_20130619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0-tub-ru.yandex.net/i?id=8217186fb743a288e5de6f978c9fc4c3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08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6000" b="1" i="1" dirty="0" smtClean="0">
                <a:solidFill>
                  <a:srgbClr val="FF0000"/>
                </a:solidFill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</a:rPr>
            </a:br>
            <a:r>
              <a:rPr lang="ru-RU" sz="6000" b="1" i="1" dirty="0" smtClean="0">
                <a:solidFill>
                  <a:srgbClr val="FF0000"/>
                </a:solidFill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</a:rPr>
            </a:br>
            <a:r>
              <a:rPr lang="ru-RU" sz="6000" b="1" i="1" dirty="0" smtClean="0">
                <a:solidFill>
                  <a:srgbClr val="FF0000"/>
                </a:solidFill>
              </a:rPr>
              <a:t>                     </a:t>
            </a:r>
            <a:r>
              <a:rPr lang="ru-RU" sz="6000" b="1" i="1" dirty="0" err="1" smtClean="0">
                <a:solidFill>
                  <a:srgbClr val="FFFF00"/>
                </a:solidFill>
              </a:rPr>
              <a:t>Сильди</a:t>
            </a:r>
            <a:r>
              <a:rPr lang="ru-RU" sz="6000" b="1" i="1" dirty="0" smtClean="0">
                <a:solidFill>
                  <a:srgbClr val="FF0000"/>
                </a:solidFill>
              </a:rPr>
              <a:t/>
            </a:r>
            <a:br>
              <a:rPr lang="ru-RU" sz="6000" b="1" i="1" dirty="0" smtClean="0">
                <a:solidFill>
                  <a:srgbClr val="FF0000"/>
                </a:solidFill>
              </a:rPr>
            </a:br>
            <a:r>
              <a:rPr lang="ru-RU" b="1" i="1" dirty="0" err="1" smtClean="0">
                <a:solidFill>
                  <a:srgbClr val="FFFF00"/>
                </a:solidFill>
              </a:rPr>
              <a:t>Гаирбеков</a:t>
            </a:r>
            <a:r>
              <a:rPr lang="ru-RU" b="1" i="1" dirty="0" smtClean="0">
                <a:solidFill>
                  <a:srgbClr val="FFFF00"/>
                </a:solidFill>
              </a:rPr>
              <a:t> М.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err="1" smtClean="0">
                <a:solidFill>
                  <a:srgbClr val="FFFF00"/>
                </a:solidFill>
              </a:rPr>
              <a:t>Абдулсаламов</a:t>
            </a:r>
            <a:r>
              <a:rPr lang="ru-RU" b="1" i="1" dirty="0" smtClean="0">
                <a:solidFill>
                  <a:srgbClr val="FFFF00"/>
                </a:solidFill>
              </a:rPr>
              <a:t> А</a:t>
            </a:r>
            <a:r>
              <a:rPr lang="ru-RU" b="1" i="1" dirty="0" smtClean="0">
                <a:solidFill>
                  <a:srgbClr val="FF0000"/>
                </a:solidFill>
              </a:rPr>
              <a:t>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4274" name="AutoShape 2" descr="http://www.odnoselchane.ru/images/photogallery/1373_201205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6" name="AutoShape 4" descr="http://www.odnoselchane.ru/images/photogallery/1373_201205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2" name="AutoShape 2" descr="http://www.odnoselchane.ru/images/photogallery/1373_201205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odnoselchane.ru/images/photogallery/390_20120612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solidFill>
                  <a:srgbClr val="FFFF00"/>
                </a:solidFill>
              </a:rPr>
              <a:t>Цилитль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</a:rPr>
              <a:t>Таймасханова</a:t>
            </a:r>
            <a:r>
              <a:rPr lang="ru-RU" b="1" dirty="0" smtClean="0">
                <a:solidFill>
                  <a:srgbClr val="FFFF00"/>
                </a:solidFill>
              </a:rPr>
              <a:t> М.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t\Desktop\загруженное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14337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6572296" cy="78581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«</a:t>
            </a:r>
            <a:r>
              <a:rPr lang="ru-RU" sz="3600" b="1" dirty="0" err="1" smtClean="0">
                <a:solidFill>
                  <a:srgbClr val="FFFF00"/>
                </a:solidFill>
              </a:rPr>
              <a:t>Васасде</a:t>
            </a:r>
            <a:r>
              <a:rPr lang="ru-RU" sz="3600" b="1" dirty="0" smtClean="0">
                <a:solidFill>
                  <a:srgbClr val="FFFF00"/>
                </a:solidFill>
              </a:rPr>
              <a:t>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857232"/>
            <a:ext cx="6215090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/>
              <a:t>Сапаралъ</a:t>
            </a:r>
            <a:r>
              <a:rPr lang="ru-RU" sz="1600" b="1" dirty="0" smtClean="0"/>
              <a:t> т1ад </a:t>
            </a:r>
            <a:r>
              <a:rPr lang="ru-RU" sz="1600" b="1" dirty="0" err="1" smtClean="0"/>
              <a:t>вуссун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росулъе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щведал</a:t>
            </a:r>
            <a:r>
              <a:rPr lang="ru-RU" sz="1600" b="1" dirty="0" smtClean="0"/>
              <a:t> ,</a:t>
            </a:r>
          </a:p>
          <a:p>
            <a:r>
              <a:rPr lang="ru-RU" sz="1600" b="1" dirty="0" err="1" smtClean="0"/>
              <a:t>Росдал</a:t>
            </a:r>
            <a:r>
              <a:rPr lang="ru-RU" sz="1600" b="1" dirty="0" smtClean="0"/>
              <a:t> раг1алда ч1ун,г1енекке,дир вас:</a:t>
            </a:r>
          </a:p>
          <a:p>
            <a:r>
              <a:rPr lang="ru-RU" sz="1600" b="1" dirty="0" err="1" smtClean="0"/>
              <a:t>Рорхулел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лълъаразул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зваргъийищ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бугеб</a:t>
            </a:r>
            <a:r>
              <a:rPr lang="ru-RU" sz="1600" b="1" dirty="0" smtClean="0"/>
              <a:t>,</a:t>
            </a:r>
          </a:p>
          <a:p>
            <a:r>
              <a:rPr lang="ru-RU" sz="1600" b="1" dirty="0" smtClean="0"/>
              <a:t>Лъик1ав </a:t>
            </a:r>
            <a:r>
              <a:rPr lang="ru-RU" sz="1600" b="1" dirty="0" err="1" smtClean="0"/>
              <a:t>чиги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камун,кверкьейищ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бугеб</a:t>
            </a:r>
            <a:r>
              <a:rPr lang="ru-RU" sz="1600" b="1" dirty="0" smtClean="0"/>
              <a:t>?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Вач1унге </a:t>
            </a:r>
            <a:r>
              <a:rPr lang="ru-RU" sz="1600" b="1" dirty="0" err="1" smtClean="0"/>
              <a:t>росулъе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ургъел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гьеч!ого</a:t>
            </a:r>
            <a:r>
              <a:rPr lang="ru-RU" sz="1600" b="1" dirty="0" smtClean="0"/>
              <a:t>,</a:t>
            </a:r>
          </a:p>
          <a:p>
            <a:r>
              <a:rPr lang="ru-RU" sz="1600" b="1" dirty="0" err="1" smtClean="0"/>
              <a:t>Унге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мун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хьолбохъан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пашманлъиялда</a:t>
            </a:r>
            <a:r>
              <a:rPr lang="ru-RU" sz="1600" b="1" dirty="0" smtClean="0"/>
              <a:t> ,</a:t>
            </a:r>
          </a:p>
          <a:p>
            <a:r>
              <a:rPr lang="ru-RU" sz="1600" b="1" dirty="0" err="1" smtClean="0"/>
              <a:t>Жакъа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дос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борхараб</a:t>
            </a:r>
            <a:r>
              <a:rPr lang="ru-RU" sz="1600" b="1" dirty="0" smtClean="0"/>
              <a:t> хвалил </a:t>
            </a:r>
            <a:r>
              <a:rPr lang="ru-RU" sz="1600" b="1" dirty="0" err="1" smtClean="0"/>
              <a:t>лълъаралъе</a:t>
            </a:r>
            <a:endParaRPr lang="ru-RU" sz="1600" b="1" dirty="0" smtClean="0"/>
          </a:p>
          <a:p>
            <a:r>
              <a:rPr lang="ru-RU" sz="1600" b="1" dirty="0" smtClean="0"/>
              <a:t>Лъуг1ел бук1унарин-г1одове </a:t>
            </a:r>
            <a:r>
              <a:rPr lang="ru-RU" sz="1600" b="1" dirty="0" err="1" smtClean="0"/>
              <a:t>къуле</a:t>
            </a:r>
            <a:r>
              <a:rPr lang="ru-RU" sz="1600" b="1" dirty="0" smtClean="0"/>
              <a:t>!</a:t>
            </a:r>
          </a:p>
          <a:p>
            <a:endParaRPr lang="ru-RU" sz="1600" b="1" dirty="0" smtClean="0"/>
          </a:p>
          <a:p>
            <a:r>
              <a:rPr lang="ru-RU" sz="1600" b="1" dirty="0" err="1" smtClean="0"/>
              <a:t>Мун,дагьаб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жоги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лъун,жиржидилаго</a:t>
            </a:r>
            <a:r>
              <a:rPr lang="ru-RU" sz="1600" b="1" dirty="0" smtClean="0"/>
              <a:t>,</a:t>
            </a:r>
          </a:p>
          <a:p>
            <a:r>
              <a:rPr lang="ru-RU" sz="1600" b="1" dirty="0" err="1" smtClean="0"/>
              <a:t>Росдал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харабазда</a:t>
            </a:r>
            <a:r>
              <a:rPr lang="ru-RU" sz="1600" b="1" dirty="0" smtClean="0"/>
              <a:t> аск1ов </a:t>
            </a:r>
            <a:r>
              <a:rPr lang="ru-RU" sz="1600" b="1" dirty="0" err="1" smtClean="0"/>
              <a:t>лъалхъуге</a:t>
            </a:r>
            <a:r>
              <a:rPr lang="ru-RU" sz="1600" b="1" dirty="0" smtClean="0"/>
              <a:t>,</a:t>
            </a:r>
          </a:p>
          <a:p>
            <a:r>
              <a:rPr lang="ru-RU" sz="1600" b="1" dirty="0" smtClean="0"/>
              <a:t>Т1ингъикьеги къулун,хъах1ал </a:t>
            </a:r>
            <a:r>
              <a:rPr lang="ru-RU" sz="1600" b="1" dirty="0" err="1" smtClean="0"/>
              <a:t>мугжуца</a:t>
            </a:r>
            <a:endParaRPr lang="ru-RU" sz="1600" b="1" dirty="0" smtClean="0"/>
          </a:p>
          <a:p>
            <a:r>
              <a:rPr lang="ru-RU" sz="1600" b="1" dirty="0" err="1" smtClean="0"/>
              <a:t>Гьав</a:t>
            </a:r>
            <a:r>
              <a:rPr lang="ru-RU" sz="1600" b="1" dirty="0" smtClean="0"/>
              <a:t> ах1макъ </a:t>
            </a:r>
            <a:r>
              <a:rPr lang="ru-RU" sz="1600" b="1" dirty="0" err="1" smtClean="0"/>
              <a:t>кисаян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абизе</a:t>
            </a:r>
            <a:r>
              <a:rPr lang="ru-RU" sz="1600" b="1" dirty="0" smtClean="0"/>
              <a:t> ч1оге!</a:t>
            </a:r>
          </a:p>
          <a:p>
            <a:endParaRPr lang="ru-RU" sz="1600" b="1" dirty="0" smtClean="0"/>
          </a:p>
          <a:p>
            <a:r>
              <a:rPr lang="ru-RU" sz="1600" b="1" dirty="0" err="1" smtClean="0"/>
              <a:t>Мун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гьудуллъун</a:t>
            </a:r>
            <a:r>
              <a:rPr lang="ru-RU" sz="1600" b="1" dirty="0" smtClean="0"/>
              <a:t> вук1а,рак1 </a:t>
            </a:r>
            <a:r>
              <a:rPr lang="ru-RU" sz="1600" b="1" dirty="0" err="1" smtClean="0"/>
              <a:t>биччан</a:t>
            </a:r>
            <a:r>
              <a:rPr lang="ru-RU" sz="1600" b="1" dirty="0" smtClean="0"/>
              <a:t> вук1а,</a:t>
            </a:r>
          </a:p>
          <a:p>
            <a:r>
              <a:rPr lang="ru-RU" sz="1600" b="1" dirty="0" err="1" smtClean="0"/>
              <a:t>Гьебин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чилъиялъе</a:t>
            </a:r>
            <a:r>
              <a:rPr lang="ru-RU" sz="1600" b="1" dirty="0" smtClean="0"/>
              <a:t> чара гьеч1еб </a:t>
            </a:r>
            <a:r>
              <a:rPr lang="ru-RU" sz="1600" b="1" dirty="0" err="1" smtClean="0"/>
              <a:t>жо</a:t>
            </a:r>
            <a:r>
              <a:rPr lang="ru-RU" sz="1600" b="1" dirty="0" smtClean="0"/>
              <a:t>.</a:t>
            </a:r>
          </a:p>
          <a:p>
            <a:r>
              <a:rPr lang="ru-RU" sz="1600" b="1" dirty="0" err="1" smtClean="0"/>
              <a:t>Дурго</a:t>
            </a:r>
            <a:r>
              <a:rPr lang="ru-RU" sz="1600" b="1" dirty="0" smtClean="0"/>
              <a:t> г1елалда </a:t>
            </a:r>
            <a:r>
              <a:rPr lang="ru-RU" sz="1600" b="1" dirty="0" err="1" smtClean="0"/>
              <a:t>гъорлъ</a:t>
            </a:r>
            <a:r>
              <a:rPr lang="ru-RU" sz="1600" b="1" dirty="0" smtClean="0"/>
              <a:t> г1аданлъи ц1уне ,</a:t>
            </a:r>
          </a:p>
          <a:p>
            <a:r>
              <a:rPr lang="ru-RU" sz="1600" b="1" dirty="0" smtClean="0"/>
              <a:t>Ц1ик1к1аразул </a:t>
            </a:r>
            <a:r>
              <a:rPr lang="ru-RU" sz="1600" b="1" dirty="0" err="1" smtClean="0"/>
              <a:t>адаб,воре,рехуге</a:t>
            </a:r>
            <a:r>
              <a:rPr lang="ru-RU" sz="1600" b="1" dirty="0" smtClean="0"/>
              <a:t>!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Ч1аго </a:t>
            </a:r>
            <a:r>
              <a:rPr lang="ru-RU" sz="1600" b="1" dirty="0" err="1" smtClean="0"/>
              <a:t>хвезе</a:t>
            </a:r>
            <a:r>
              <a:rPr lang="ru-RU" sz="1600" b="1" dirty="0" smtClean="0"/>
              <a:t> ч1оге,къадру –асс ц1уне,</a:t>
            </a:r>
          </a:p>
          <a:p>
            <a:r>
              <a:rPr lang="ru-RU" sz="1600" b="1" dirty="0" err="1" smtClean="0"/>
              <a:t>Дудаго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рихараб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чидай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гьабуге</a:t>
            </a:r>
            <a:r>
              <a:rPr lang="ru-RU" sz="1600" b="1" dirty="0" smtClean="0"/>
              <a:t>!</a:t>
            </a:r>
          </a:p>
          <a:p>
            <a:r>
              <a:rPr lang="ru-RU" sz="1600" b="1" dirty="0" err="1" smtClean="0"/>
              <a:t>Дурго</a:t>
            </a:r>
            <a:r>
              <a:rPr lang="ru-RU" sz="1600" b="1" dirty="0" smtClean="0"/>
              <a:t> росу бокьа,г1адатал </a:t>
            </a:r>
            <a:r>
              <a:rPr lang="ru-RU" sz="1600" b="1" dirty="0" err="1" smtClean="0"/>
              <a:t>рокьа</a:t>
            </a:r>
            <a:r>
              <a:rPr lang="ru-RU" sz="1600" b="1" dirty="0" smtClean="0"/>
              <a:t> ,</a:t>
            </a:r>
          </a:p>
          <a:p>
            <a:r>
              <a:rPr lang="ru-RU" sz="1600" b="1" dirty="0" smtClean="0"/>
              <a:t>Г1ураб Ват1аналъе рит1ухъав вук1а!</a:t>
            </a:r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9" name="Picture 2" descr="C:\Users\art\Desktop\post199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14356"/>
            <a:ext cx="4143403" cy="5703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917393"/>
            <a:ext cx="8436733" cy="1015663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6000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6000" dirty="0" err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ухьбахъиялъул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лах</a:t>
            </a:r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хат</a:t>
            </a:r>
            <a:endParaRPr lang="ru-RU" sz="60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Умик\Desktop\0_74ec1_e5bc7b7a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8" y="44624"/>
            <a:ext cx="3220569" cy="31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Умик\Desktop\0_74ec1_e5bc7b7a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3879" y="3765443"/>
            <a:ext cx="3220569" cy="31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24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917393"/>
            <a:ext cx="8436733" cy="1015663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ru-RU" sz="6000" dirty="0" err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Творческияб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лах</a:t>
            </a:r>
            <a:r>
              <a:rPr lang="en-US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хат</a:t>
            </a:r>
            <a:endParaRPr lang="ru-RU" sz="6000" dirty="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Умик\Desktop\0_74ec1_e5bc7b7a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8" y="44624"/>
            <a:ext cx="3220569" cy="31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Умик\Desktop\0_74ec1_e5bc7b7a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3879" y="3765443"/>
            <a:ext cx="3220569" cy="31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static.panoramio.com/photos/large/567372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s://ii1.photocentra.ru/images/main53/536292_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-1266826"/>
            <a:ext cx="12192000" cy="8124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t\Desktop\slide_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928826"/>
            <a:ext cx="9143999" cy="9644106"/>
          </a:xfrm>
          <a:prstGeom prst="rect">
            <a:avLst/>
          </a:prstGeom>
          <a:noFill/>
        </p:spPr>
      </p:pic>
      <p:pic>
        <p:nvPicPr>
          <p:cNvPr id="6" name="Picture 3" descr="C:\Users\art\Desktop\enfa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500306"/>
            <a:ext cx="4929190" cy="43576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7" y="1571612"/>
            <a:ext cx="58593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Дарс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щула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гьаби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Васасде</a:t>
            </a:r>
            <a:r>
              <a:rPr lang="ru-RU" b="1" dirty="0" smtClean="0"/>
              <a:t>» </a:t>
            </a:r>
            <a:r>
              <a:rPr lang="ru-RU" b="1" dirty="0" err="1" smtClean="0"/>
              <a:t>абураб</a:t>
            </a:r>
            <a:r>
              <a:rPr lang="ru-RU" b="1" dirty="0" smtClean="0"/>
              <a:t> коч1ол проект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896448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                        </a:t>
            </a:r>
          </a:p>
          <a:p>
            <a:pPr>
              <a:buNone/>
            </a:pPr>
            <a:r>
              <a:rPr lang="ru-RU" b="1" dirty="0" err="1" smtClean="0"/>
              <a:t>Авторасда</a:t>
            </a:r>
            <a:r>
              <a:rPr lang="ru-RU" b="1" dirty="0" smtClean="0"/>
              <a:t> </a:t>
            </a:r>
            <a:r>
              <a:rPr lang="ru-RU" b="1" dirty="0" err="1" smtClean="0"/>
              <a:t>цебе</a:t>
            </a:r>
            <a:r>
              <a:rPr lang="ru-RU" b="1" dirty="0" smtClean="0"/>
              <a:t> ч1араб </a:t>
            </a:r>
            <a:r>
              <a:rPr lang="ru-RU" b="1" dirty="0" err="1" smtClean="0"/>
              <a:t>масъала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             Г1ахьалчаг1и</a:t>
            </a:r>
          </a:p>
          <a:p>
            <a:pPr algn="r">
              <a:buNone/>
            </a:pPr>
            <a:r>
              <a:rPr lang="ru-RU" b="1" dirty="0" smtClean="0"/>
              <a:t>                                                                 </a:t>
            </a:r>
            <a:r>
              <a:rPr lang="ru-RU" b="1" dirty="0" err="1" smtClean="0"/>
              <a:t>Абияллъун</a:t>
            </a:r>
            <a:r>
              <a:rPr lang="ru-RU" b="1" dirty="0" smtClean="0"/>
              <a:t>             </a:t>
            </a:r>
            <a:r>
              <a:rPr lang="ru-RU" b="1" dirty="0" err="1" smtClean="0"/>
              <a:t>лъугьурал</a:t>
            </a:r>
            <a:r>
              <a:rPr lang="ru-RU" b="1" dirty="0" smtClean="0"/>
              <a:t> раг1аби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                                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42844" y="3071810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3929852" y="371395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7073124" y="4499776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0" y="3786190"/>
          <a:ext cx="264317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74"/>
              </a:tblGrid>
              <a:tr h="2143140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143240" y="4286232"/>
          <a:ext cx="2500330" cy="2000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</a:tblGrid>
              <a:tr h="2000288">
                <a:tc>
                  <a:txBody>
                    <a:bodyPr/>
                    <a:lstStyle/>
                    <a:p>
                      <a:pPr algn="r"/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929322" y="4929198"/>
          <a:ext cx="3071834" cy="171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</a:tblGrid>
              <a:tr h="171451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staliy.ru/wp-content/uploads/2018/11/maxresdefault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7" y="17229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то хочет стать миллионером_ - Заставка 3 (www.mixmuz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414908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2600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Умик\Desktop\0_69aa7_72c0a6a8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Васасде</a:t>
            </a:r>
            <a:r>
              <a:rPr lang="ru-RU" b="1" dirty="0" smtClean="0"/>
              <a:t>» </a:t>
            </a:r>
            <a:r>
              <a:rPr lang="ru-RU" b="1" dirty="0" err="1" smtClean="0"/>
              <a:t>абураб</a:t>
            </a:r>
            <a:r>
              <a:rPr lang="ru-RU" b="1" dirty="0" smtClean="0"/>
              <a:t> коч1ол проект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896448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                            </a:t>
            </a:r>
          </a:p>
          <a:p>
            <a:pPr>
              <a:buNone/>
            </a:pPr>
            <a:r>
              <a:rPr lang="ru-RU" b="1" dirty="0" err="1" smtClean="0"/>
              <a:t>Авторасда</a:t>
            </a:r>
            <a:r>
              <a:rPr lang="ru-RU" b="1" dirty="0" smtClean="0"/>
              <a:t> </a:t>
            </a:r>
            <a:r>
              <a:rPr lang="ru-RU" b="1" dirty="0" err="1" smtClean="0"/>
              <a:t>цебе</a:t>
            </a:r>
            <a:r>
              <a:rPr lang="ru-RU" b="1" dirty="0" smtClean="0"/>
              <a:t> ч1араб </a:t>
            </a:r>
            <a:r>
              <a:rPr lang="ru-RU" b="1" dirty="0" err="1" smtClean="0"/>
              <a:t>масъала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             Г1ахьалчаг1и</a:t>
            </a:r>
          </a:p>
          <a:p>
            <a:pPr algn="r">
              <a:buNone/>
            </a:pPr>
            <a:r>
              <a:rPr lang="ru-RU" b="1" dirty="0" smtClean="0"/>
              <a:t>                                                                 </a:t>
            </a:r>
            <a:r>
              <a:rPr lang="ru-RU" b="1" dirty="0" err="1" smtClean="0"/>
              <a:t>Абияллъун</a:t>
            </a:r>
            <a:r>
              <a:rPr lang="ru-RU" b="1" dirty="0" smtClean="0"/>
              <a:t>             </a:t>
            </a:r>
            <a:r>
              <a:rPr lang="ru-RU" b="1" dirty="0" err="1" smtClean="0"/>
              <a:t>лъугьурал</a:t>
            </a:r>
            <a:r>
              <a:rPr lang="ru-RU" b="1" dirty="0" smtClean="0"/>
              <a:t> раг1аби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                                                       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42844" y="3071810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3929852" y="371395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7073124" y="4499776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0" y="3786190"/>
          <a:ext cx="2643174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174"/>
              </a:tblGrid>
              <a:tr h="1143008"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Васасде</a:t>
                      </a:r>
                      <a:r>
                        <a:rPr lang="ru-RU" sz="2800" dirty="0" smtClean="0"/>
                        <a:t> </a:t>
                      </a:r>
                      <a:r>
                        <a:rPr lang="ru-RU" sz="2800" dirty="0" err="1" smtClean="0"/>
                        <a:t>росдал</a:t>
                      </a:r>
                      <a:r>
                        <a:rPr lang="ru-RU" sz="2800" baseline="0" dirty="0" smtClean="0"/>
                        <a:t> г1адатал ц1унизе </a:t>
                      </a:r>
                      <a:r>
                        <a:rPr lang="ru-RU" sz="2800" baseline="0" dirty="0" err="1" smtClean="0"/>
                        <a:t>малъи</a:t>
                      </a:r>
                      <a:r>
                        <a:rPr lang="ru-RU" sz="2800" baseline="0" dirty="0" smtClean="0"/>
                        <a:t>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143240" y="4286232"/>
          <a:ext cx="25003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</a:tblGrid>
              <a:tr h="1571660">
                <a:tc>
                  <a:txBody>
                    <a:bodyPr/>
                    <a:lstStyle/>
                    <a:p>
                      <a:pPr algn="r"/>
                      <a:r>
                        <a:rPr lang="ru-RU" sz="2800" dirty="0" err="1" smtClean="0"/>
                        <a:t>Эмен</a:t>
                      </a:r>
                      <a:r>
                        <a:rPr lang="ru-RU" sz="2800" dirty="0" smtClean="0"/>
                        <a:t>-</a:t>
                      </a:r>
                      <a:r>
                        <a:rPr lang="ru-RU" sz="2800" baseline="0" dirty="0" smtClean="0"/>
                        <a:t>            (</a:t>
                      </a:r>
                      <a:r>
                        <a:rPr lang="ru-RU" sz="2800" baseline="0" dirty="0" err="1" smtClean="0"/>
                        <a:t>малъулев</a:t>
                      </a:r>
                      <a:r>
                        <a:rPr lang="ru-RU" sz="2800" baseline="0" dirty="0" smtClean="0"/>
                        <a:t>)</a:t>
                      </a:r>
                    </a:p>
                    <a:p>
                      <a:r>
                        <a:rPr lang="ru-RU" sz="2800" baseline="0" dirty="0" smtClean="0"/>
                        <a:t>Вас (шаг1ирасул </a:t>
                      </a:r>
                      <a:r>
                        <a:rPr lang="ru-RU" sz="2800" baseline="0" dirty="0" err="1" smtClean="0"/>
                        <a:t>пикрабалъ</a:t>
                      </a:r>
                      <a:r>
                        <a:rPr lang="ru-RU" sz="2800" baseline="0" dirty="0" smtClean="0"/>
                        <a:t>)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929322" y="4929198"/>
          <a:ext cx="3071834" cy="171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</a:tblGrid>
              <a:tr h="1714512">
                <a:tc>
                  <a:txBody>
                    <a:bodyPr/>
                    <a:lstStyle/>
                    <a:p>
                      <a:r>
                        <a:rPr lang="ru-RU" sz="3200" dirty="0" err="1" smtClean="0"/>
                        <a:t>Дудаго</a:t>
                      </a:r>
                      <a:r>
                        <a:rPr lang="ru-RU" sz="3200" dirty="0" smtClean="0"/>
                        <a:t> </a:t>
                      </a:r>
                      <a:r>
                        <a:rPr lang="ru-RU" sz="3200" dirty="0" err="1" smtClean="0"/>
                        <a:t>рихараб</a:t>
                      </a:r>
                      <a:r>
                        <a:rPr lang="ru-RU" sz="3200" dirty="0" smtClean="0"/>
                        <a:t> </a:t>
                      </a:r>
                      <a:r>
                        <a:rPr lang="ru-RU" sz="3200" dirty="0" err="1" smtClean="0"/>
                        <a:t>чидае</a:t>
                      </a:r>
                      <a:r>
                        <a:rPr lang="ru-RU" sz="3200" dirty="0" smtClean="0"/>
                        <a:t> </a:t>
                      </a:r>
                      <a:r>
                        <a:rPr lang="ru-RU" sz="3200" dirty="0" err="1" smtClean="0"/>
                        <a:t>гьабуге</a:t>
                      </a:r>
                      <a:r>
                        <a:rPr lang="ru-RU" sz="3200" dirty="0" smtClean="0"/>
                        <a:t>!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Рефлексия</a:t>
            </a:r>
            <a:endParaRPr lang="ru-RU" sz="6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8092"/>
              </p:ext>
            </p:extLst>
          </p:nvPr>
        </p:nvGraphicFramePr>
        <p:xfrm>
          <a:off x="609600" y="1151371"/>
          <a:ext cx="8458199" cy="3160268"/>
        </p:xfrm>
        <a:graphic>
          <a:graphicData uri="http://schemas.openxmlformats.org/drawingml/2006/table">
            <a:tbl>
              <a:tblPr/>
              <a:tblGrid>
                <a:gridCol w="5555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66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959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2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 err="1" smtClean="0">
                          <a:latin typeface="Calibri"/>
                          <a:ea typeface="Calibri"/>
                          <a:cs typeface="Times New Roman"/>
                        </a:rPr>
                        <a:t>Нужее</a:t>
                      </a:r>
                      <a:r>
                        <a:rPr lang="ru-RU" sz="36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6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дарс</a:t>
                      </a:r>
                      <a:r>
                        <a:rPr lang="ru-RU" sz="36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6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бокьанищ</a:t>
                      </a:r>
                      <a:r>
                        <a:rPr lang="ru-RU" sz="3600" baseline="0" dirty="0" smtClean="0"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 err="1" smtClean="0">
                          <a:latin typeface="Calibri"/>
                          <a:ea typeface="Calibri"/>
                          <a:cs typeface="Times New Roman"/>
                        </a:rPr>
                        <a:t>Нуж</a:t>
                      </a:r>
                      <a:r>
                        <a:rPr lang="ru-RU" sz="36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6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нужедасаго</a:t>
                      </a:r>
                      <a:r>
                        <a:rPr lang="ru-RU" sz="3600" baseline="0" dirty="0" smtClean="0">
                          <a:latin typeface="Calibri"/>
                          <a:ea typeface="Calibri"/>
                          <a:cs typeface="Times New Roman"/>
                        </a:rPr>
                        <a:t> рази </a:t>
                      </a:r>
                      <a:r>
                        <a:rPr lang="ru-RU" sz="36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ругищ</a:t>
                      </a:r>
                      <a:r>
                        <a:rPr lang="ru-RU" sz="3600" baseline="0" dirty="0" smtClean="0"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2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https://www.1001eda.com/wp-content/uploads/2016/04/126809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224" y="1124744"/>
            <a:ext cx="1492788" cy="1275653"/>
          </a:xfrm>
          <a:prstGeom prst="rect">
            <a:avLst/>
          </a:prstGeom>
          <a:noFill/>
        </p:spPr>
      </p:pic>
      <p:pic>
        <p:nvPicPr>
          <p:cNvPr id="5" name="Picture 10" descr="http://www.oksana-voitovych.lg.sch.in.ua/files2/images/14487729.gif?size=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352" y="1340768"/>
            <a:ext cx="1693422" cy="1439409"/>
          </a:xfrm>
          <a:prstGeom prst="rect">
            <a:avLst/>
          </a:prstGeom>
          <a:noFill/>
        </p:spPr>
      </p:pic>
      <p:pic>
        <p:nvPicPr>
          <p:cNvPr id="7" name="Picture 10" descr="http://www.oksana-voitovych.lg.sch.in.ua/files2/images/14487729.gif?size=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7999" y="2596514"/>
            <a:ext cx="1693422" cy="1439409"/>
          </a:xfrm>
          <a:prstGeom prst="rect">
            <a:avLst/>
          </a:prstGeom>
          <a:noFill/>
        </p:spPr>
      </p:pic>
      <p:pic>
        <p:nvPicPr>
          <p:cNvPr id="8" name="Picture 2" descr="https://www.1001eda.com/wp-content/uploads/2016/04/126809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0232" y="2596513"/>
            <a:ext cx="1492788" cy="1275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9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endParaRPr lang="ru-RU" dirty="0" smtClean="0"/>
          </a:p>
          <a:p>
            <a:endParaRPr lang="ru-RU" sz="3600" dirty="0" smtClean="0"/>
          </a:p>
          <a:p>
            <a:r>
              <a:rPr lang="ru-RU" sz="3600" b="1" dirty="0" smtClean="0">
                <a:solidFill>
                  <a:srgbClr val="FF0000"/>
                </a:solidFill>
              </a:rPr>
              <a:t>10 </a:t>
            </a:r>
            <a:r>
              <a:rPr lang="ru-RU" sz="3600" b="1" dirty="0" err="1" smtClean="0">
                <a:solidFill>
                  <a:srgbClr val="FF0000"/>
                </a:solidFill>
              </a:rPr>
              <a:t>ва</a:t>
            </a:r>
            <a:r>
              <a:rPr lang="ru-RU" sz="3600" b="1" dirty="0" smtClean="0">
                <a:solidFill>
                  <a:srgbClr val="FF0000"/>
                </a:solidFill>
              </a:rPr>
              <a:t> ц1ц1ик1к1ун балл- «5» </a:t>
            </a:r>
            <a:r>
              <a:rPr lang="ru-RU" sz="3600" b="1" dirty="0" err="1" smtClean="0">
                <a:solidFill>
                  <a:srgbClr val="FF0000"/>
                </a:solidFill>
              </a:rPr>
              <a:t>къимат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10гоялдаса </a:t>
            </a:r>
            <a:r>
              <a:rPr lang="ru-RU" sz="3600" b="1" dirty="0" err="1" smtClean="0">
                <a:solidFill>
                  <a:srgbClr val="FF0000"/>
                </a:solidFill>
              </a:rPr>
              <a:t>дагьаб</a:t>
            </a:r>
            <a:r>
              <a:rPr lang="ru-RU" sz="3600" b="1" dirty="0" smtClean="0">
                <a:solidFill>
                  <a:srgbClr val="FF0000"/>
                </a:solidFill>
              </a:rPr>
              <a:t> балл- «4»</a:t>
            </a:r>
            <a:r>
              <a:rPr lang="ru-RU" sz="3600" b="1" dirty="0" err="1" smtClean="0">
                <a:solidFill>
                  <a:srgbClr val="FF0000"/>
                </a:solidFill>
              </a:rPr>
              <a:t>къимат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5 балл- «3»</a:t>
            </a:r>
            <a:r>
              <a:rPr lang="ru-RU" sz="3600" b="1" dirty="0" err="1" smtClean="0">
                <a:solidFill>
                  <a:srgbClr val="FF0000"/>
                </a:solidFill>
              </a:rPr>
              <a:t>къимат</a:t>
            </a:r>
            <a:r>
              <a:rPr lang="ru-RU" sz="3600" b="1" dirty="0" smtClean="0">
                <a:solidFill>
                  <a:srgbClr val="FF0000"/>
                </a:solidFill>
              </a:rPr>
              <a:t>	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ww.1001eda.com/wp-content/uploads/2016/04/126809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3929070" cy="3357562"/>
          </a:xfrm>
          <a:prstGeom prst="rect">
            <a:avLst/>
          </a:prstGeom>
          <a:noFill/>
        </p:spPr>
      </p:pic>
      <p:pic>
        <p:nvPicPr>
          <p:cNvPr id="37896" name="Picture 8" descr="http://mabulle78.m.a.pic.centerblog.net/zaurc4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714752"/>
            <a:ext cx="3201717" cy="2071702"/>
          </a:xfrm>
          <a:prstGeom prst="rect">
            <a:avLst/>
          </a:prstGeom>
          <a:noFill/>
        </p:spPr>
      </p:pic>
      <p:pic>
        <p:nvPicPr>
          <p:cNvPr id="37898" name="Picture 10" descr="http://www.oksana-voitovych.lg.sch.in.ua/files2/images/14487729.gif?size=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457443"/>
            <a:ext cx="4000528" cy="3400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rt\Desktop\174354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err="1" smtClean="0">
                <a:solidFill>
                  <a:srgbClr val="FFFF00"/>
                </a:solidFill>
              </a:rPr>
              <a:t>Рокъобе</a:t>
            </a:r>
            <a:r>
              <a:rPr lang="ru-RU" b="1" dirty="0" smtClean="0">
                <a:solidFill>
                  <a:srgbClr val="FFFF00"/>
                </a:solidFill>
              </a:rPr>
              <a:t> х1алт1и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 Х1ажи </a:t>
            </a:r>
            <a:r>
              <a:rPr lang="ru-RU" b="1" dirty="0" err="1" smtClean="0">
                <a:solidFill>
                  <a:srgbClr val="FFFF00"/>
                </a:solidFill>
              </a:rPr>
              <a:t>Гъазимирзаевасул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</a:rPr>
              <a:t>Васасде</a:t>
            </a:r>
            <a:r>
              <a:rPr lang="ru-RU" b="1" dirty="0" smtClean="0">
                <a:solidFill>
                  <a:srgbClr val="FFFF00"/>
                </a:solidFill>
              </a:rPr>
              <a:t>» </a:t>
            </a:r>
            <a:r>
              <a:rPr lang="ru-RU" b="1" dirty="0" err="1" smtClean="0">
                <a:solidFill>
                  <a:srgbClr val="FFFF00"/>
                </a:solidFill>
              </a:rPr>
              <a:t>абураб</a:t>
            </a:r>
            <a:r>
              <a:rPr lang="ru-RU" b="1" dirty="0" smtClean="0">
                <a:solidFill>
                  <a:srgbClr val="FFFF00"/>
                </a:solidFill>
              </a:rPr>
              <a:t> кеч1 рек1ехъе </a:t>
            </a:r>
            <a:r>
              <a:rPr lang="ru-RU" b="1" dirty="0" err="1" smtClean="0">
                <a:solidFill>
                  <a:srgbClr val="FFFF00"/>
                </a:solidFill>
              </a:rPr>
              <a:t>бицине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лъазабизе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art\Desktop\загруженное (2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3286124"/>
            <a:ext cx="3500430" cy="3109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501122" cy="1011222"/>
          </a:xfrm>
        </p:spPr>
        <p:txBody>
          <a:bodyPr>
            <a:noAutofit/>
          </a:bodyPr>
          <a:lstStyle/>
          <a:p>
            <a:pPr algn="l"/>
            <a:r>
              <a:rPr lang="ru-RU" sz="6000" b="1" dirty="0" smtClean="0">
                <a:solidFill>
                  <a:srgbClr val="FF0000"/>
                </a:solidFill>
              </a:rPr>
              <a:t>            </a:t>
            </a:r>
            <a:r>
              <a:rPr lang="ru-RU" sz="6000" b="1" dirty="0" err="1" smtClean="0">
                <a:solidFill>
                  <a:srgbClr val="FF0000"/>
                </a:solidFill>
              </a:rPr>
              <a:t>Нижее</a:t>
            </a:r>
            <a:r>
              <a:rPr lang="ru-RU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err="1" smtClean="0">
                <a:solidFill>
                  <a:srgbClr val="FF0000"/>
                </a:solidFill>
              </a:rPr>
              <a:t>дарс</a:t>
            </a:r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err="1" smtClean="0">
                <a:solidFill>
                  <a:srgbClr val="FF0000"/>
                </a:solidFill>
              </a:rPr>
              <a:t>Бокьана</a:t>
            </a:r>
            <a:r>
              <a:rPr lang="ru-RU" sz="6000" b="1" dirty="0" smtClean="0">
                <a:solidFill>
                  <a:srgbClr val="FF0000"/>
                </a:solidFill>
              </a:rPr>
              <a:t>             Бокьич1о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1028" name="AutoShape 4" descr="http://justclickit.ru/smiles/image/emotions/emotions%20(1052)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justclickit.ru/smiles/image/emotions/emotions%20(1052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000240"/>
            <a:ext cx="3357586" cy="2928958"/>
          </a:xfrm>
          <a:prstGeom prst="rect">
            <a:avLst/>
          </a:prstGeom>
          <a:noFill/>
        </p:spPr>
      </p:pic>
      <p:pic>
        <p:nvPicPr>
          <p:cNvPr id="1034" name="Picture 10" descr="https://plastic-club.ru/forum/Smileys/default/jesti-12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802"/>
            <a:ext cx="5072066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err="1" smtClean="0">
                <a:solidFill>
                  <a:srgbClr val="FF0000"/>
                </a:solidFill>
              </a:rPr>
              <a:t>Баркала</a:t>
            </a:r>
            <a:r>
              <a:rPr lang="ru-RU" sz="7200" b="1" dirty="0" smtClean="0">
                <a:solidFill>
                  <a:srgbClr val="FF0000"/>
                </a:solidFill>
              </a:rPr>
              <a:t> г1енеккаралъухъ!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29698" name="Picture 2" descr="http://cloud-3.steamusercontent.com/ugc/155776939294885647/C2B0320A61EB40BC6D25460229105A6E1ADEC1F7/?interpolation=lanczos-none&amp;output-format=jpeg&amp;output-quality=95&amp;fit=inside|640:*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09600" y="2057400"/>
            <a:ext cx="8001000" cy="27432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bg1"/>
                </a:solidFill>
                <a:latin typeface="Arial" charset="0"/>
              </a:rPr>
              <a:t> 1</a:t>
            </a:r>
            <a:r>
              <a:rPr lang="ru-RU" sz="8000" smtClean="0">
                <a:solidFill>
                  <a:schemeClr val="bg1"/>
                </a:solidFill>
                <a:latin typeface="Arial" charset="0"/>
              </a:rPr>
              <a:t> Суал 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78" name="Picture 7" descr="C:\Documents and Settings\1\Рабочий стол\ДЛЯ ПРЕЗЕНТАЦИЙ\Страна фантазии\los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7625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17529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6096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39763" y="2667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</p:spPr>
        <p:txBody>
          <a:bodyPr/>
          <a:lstStyle/>
          <a:p>
            <a:pPr eaLnBrk="1" hangingPunct="1"/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1. «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Манарша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»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абураб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асар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лъица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хъвараб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?</a:t>
            </a:r>
            <a:endParaRPr lang="en-US" sz="4800" dirty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852738"/>
            <a:ext cx="7981950" cy="3857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chemeClr val="bg1"/>
                </a:solidFill>
                <a:latin typeface="Arial" charset="0"/>
              </a:rPr>
              <a:t>A </a:t>
            </a:r>
            <a:r>
              <a:rPr lang="ru-RU" sz="4400" b="1" baseline="10000" dirty="0" smtClean="0">
                <a:solidFill>
                  <a:schemeClr val="bg1"/>
                </a:solidFill>
                <a:latin typeface="Arial" charset="0"/>
              </a:rPr>
              <a:t>Расул Х1амзатовас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Arial" charset="0"/>
              </a:rPr>
              <a:t>Муса Мух</a:t>
            </a:r>
            <a:r>
              <a:rPr lang="en-US" sz="4800" dirty="0">
                <a:solidFill>
                  <a:schemeClr val="bg1"/>
                </a:solidFill>
                <a:latin typeface="Arial" charset="0"/>
              </a:rPr>
              <a:t>l</a:t>
            </a:r>
            <a:r>
              <a:rPr lang="ru-RU" sz="4800" dirty="0" err="1" smtClean="0">
                <a:solidFill>
                  <a:schemeClr val="bg1"/>
                </a:solidFill>
                <a:latin typeface="Arial" charset="0"/>
              </a:rPr>
              <a:t>амадовас</a:t>
            </a:r>
            <a:r>
              <a:rPr lang="ru-RU" sz="48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Arial" charset="0"/>
              </a:rPr>
              <a:t>Фазу Г</a:t>
            </a:r>
            <a:r>
              <a:rPr lang="en-US" sz="4800" dirty="0" smtClean="0">
                <a:solidFill>
                  <a:schemeClr val="bg1"/>
                </a:solidFill>
                <a:latin typeface="Arial" charset="0"/>
              </a:rPr>
              <a:t>l</a:t>
            </a:r>
            <a:r>
              <a:rPr lang="ru-RU" sz="4800" dirty="0" err="1" smtClean="0">
                <a:solidFill>
                  <a:schemeClr val="bg1"/>
                </a:solidFill>
                <a:latin typeface="Arial" charset="0"/>
              </a:rPr>
              <a:t>алиевалъ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16" name="AutoShape 2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775304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09600" y="27432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533400" y="37338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533400" y="47244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0000"/>
              </a:solidFill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39763" y="266700"/>
            <a:ext cx="8001000" cy="236220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33400" y="5715000"/>
            <a:ext cx="8153400" cy="83820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2057400"/>
          </a:xfrm>
        </p:spPr>
        <p:txBody>
          <a:bodyPr/>
          <a:lstStyle/>
          <a:p>
            <a:pPr eaLnBrk="1" hangingPunct="1"/>
            <a:r>
              <a:rPr lang="ru-RU" sz="4800" b="1" kern="1200" dirty="0">
                <a:solidFill>
                  <a:srgbClr val="FFFF00"/>
                </a:solidFill>
                <a:latin typeface="Calibri"/>
              </a:rPr>
              <a:t>«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</a:rPr>
              <a:t>Манарша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</a:rPr>
              <a:t>»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</a:rPr>
              <a:t>абураб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</a:rPr>
              <a:t>асар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</a:rPr>
              <a:t>лъица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ru-RU" sz="4800" b="1" kern="1200" dirty="0" err="1">
                <a:solidFill>
                  <a:srgbClr val="FFFF00"/>
                </a:solidFill>
                <a:latin typeface="Calibri"/>
              </a:rPr>
              <a:t>хъвараб</a:t>
            </a:r>
            <a:r>
              <a:rPr lang="ru-RU" sz="4800" b="1" kern="1200" dirty="0">
                <a:solidFill>
                  <a:srgbClr val="FFFF00"/>
                </a:solidFill>
                <a:latin typeface="Calibri"/>
              </a:rPr>
              <a:t>?</a:t>
            </a:r>
            <a:endParaRPr lang="en-US" sz="54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2852738"/>
            <a:ext cx="7981950" cy="3857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chemeClr val="bg1"/>
                </a:solidFill>
                <a:latin typeface="Arial" charset="0"/>
              </a:rPr>
              <a:t>A </a:t>
            </a:r>
            <a:r>
              <a:rPr lang="ru-RU" sz="4400" b="1" baseline="10000" dirty="0" smtClean="0">
                <a:solidFill>
                  <a:schemeClr val="bg1"/>
                </a:solidFill>
                <a:latin typeface="Arial" charset="0"/>
              </a:rPr>
              <a:t>Расул</a:t>
            </a:r>
            <a:r>
              <a:rPr lang="ru-RU" sz="4400" b="1" dirty="0" smtClean="0">
                <a:solidFill>
                  <a:schemeClr val="bg1"/>
                </a:solidFill>
                <a:latin typeface="Arial" charset="0"/>
              </a:rPr>
              <a:t> Х</a:t>
            </a:r>
            <a:r>
              <a:rPr lang="en-US" sz="4400" b="1" dirty="0">
                <a:solidFill>
                  <a:schemeClr val="bg1"/>
                </a:solidFill>
                <a:latin typeface="Arial" charset="0"/>
              </a:rPr>
              <a:t>l</a:t>
            </a:r>
            <a:r>
              <a:rPr lang="ru-RU" sz="4400" b="1" dirty="0" err="1" smtClean="0">
                <a:solidFill>
                  <a:schemeClr val="bg1"/>
                </a:solidFill>
                <a:latin typeface="Arial" charset="0"/>
              </a:rPr>
              <a:t>амзатовас</a:t>
            </a:r>
            <a:r>
              <a:rPr lang="ru-RU" sz="4400" b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rgbClr val="FF9900"/>
                </a:solidFill>
                <a:latin typeface="Arial" charset="0"/>
              </a:rPr>
              <a:t>B 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Arial" charset="0"/>
              </a:rPr>
              <a:t>Муса Мух</a:t>
            </a:r>
            <a:r>
              <a:rPr lang="en-US" sz="4800" dirty="0">
                <a:solidFill>
                  <a:schemeClr val="bg1"/>
                </a:solidFill>
                <a:latin typeface="Arial" charset="0"/>
              </a:rPr>
              <a:t>l</a:t>
            </a:r>
            <a:r>
              <a:rPr lang="ru-RU" sz="4800" dirty="0" err="1" smtClean="0">
                <a:solidFill>
                  <a:schemeClr val="bg1"/>
                </a:solidFill>
                <a:latin typeface="Arial" charset="0"/>
              </a:rPr>
              <a:t>амадовас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en-US" sz="4400" b="1" baseline="10000" dirty="0" smtClean="0">
                <a:solidFill>
                  <a:srgbClr val="FF9900"/>
                </a:solidFill>
                <a:latin typeface="Arial" charset="0"/>
              </a:rPr>
              <a:t>C 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Arial" charset="0"/>
              </a:rPr>
              <a:t>Фазу Г</a:t>
            </a:r>
            <a:r>
              <a:rPr lang="en-US" sz="4800" dirty="0" smtClean="0">
                <a:solidFill>
                  <a:schemeClr val="bg1"/>
                </a:solidFill>
                <a:latin typeface="Arial" charset="0"/>
              </a:rPr>
              <a:t>l</a:t>
            </a:r>
            <a:r>
              <a:rPr lang="ru-RU" sz="4800" dirty="0" err="1" smtClean="0">
                <a:solidFill>
                  <a:schemeClr val="bg1"/>
                </a:solidFill>
                <a:latin typeface="Arial" charset="0"/>
              </a:rPr>
              <a:t>алиевалъ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ru-RU" sz="4800" dirty="0" smtClean="0">
                <a:solidFill>
                  <a:schemeClr val="bg1"/>
                </a:solidFill>
                <a:latin typeface="Arial" charset="0"/>
              </a:rPr>
              <a:t>  </a:t>
            </a:r>
            <a:endParaRPr lang="en-US" sz="4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0" y="6172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0" y="51816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0" y="41910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0" y="32004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8686800" y="61722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8686800" y="51816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8686800" y="41910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8686800" y="32004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8610600" y="14478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0" y="14478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3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0"/>
            <a:ext cx="457200" cy="4572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40" name="AutoShape 2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2765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09600" y="2514600"/>
            <a:ext cx="8001000" cy="190500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ru-RU" sz="8000" smtClean="0">
                <a:solidFill>
                  <a:schemeClr val="bg1"/>
                </a:solidFill>
                <a:latin typeface="Arial" charset="0"/>
              </a:rPr>
              <a:t>1 гъурущ</a:t>
            </a:r>
            <a:endParaRPr lang="en-US" sz="8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0" y="3505200"/>
            <a:ext cx="609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8610600" y="3505200"/>
            <a:ext cx="5334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150" name="Picture 7" descr="C:\Documents and Settings\1\Рабочий стол\ДЛЯ ПРЕЗЕНТАЦИЙ\Страна фантазии\Рисунок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827463"/>
            <a:ext cx="314325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C:\Documents and Settings\1\Рабочий стол\ДЛЯ ПРЕЗЕНТАЦИЙ\Страна фантазии\Рисунок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214312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419720"/>
      </p:ext>
    </p:extLst>
  </p:cSld>
  <p:clrMapOvr>
    <a:masterClrMapping/>
  </p:clrMapOvr>
  <p:transition>
    <p:zoom/>
    <p:sndAc>
      <p:stSnd>
        <p:snd r:embed="rId3" name="09. Who Correct.wav"/>
      </p:stSnd>
    </p:sndAc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657</Words>
  <Application>Microsoft Office PowerPoint</Application>
  <PresentationFormat>Экран (4:3)</PresentationFormat>
  <Paragraphs>226</Paragraphs>
  <Slides>56</Slides>
  <Notes>13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Тема Office</vt:lpstr>
      <vt:lpstr>1_Default Design</vt:lpstr>
      <vt:lpstr>Справедливость</vt:lpstr>
      <vt:lpstr>1_Справедливость</vt:lpstr>
      <vt:lpstr>2_Справедливость</vt:lpstr>
      <vt:lpstr>Рек1елъан бач1унеб,рокьи г1емераб Гьоц1ог1ан гьуинаб,бакъг1ан гвангъараб , Бакъул ч1ор г1адинаб,ц1а г1адаб салам, Буго нужеде ,дир маг1арулал!</vt:lpstr>
      <vt:lpstr>Сапар бухьинин г1агараб росулъе</vt:lpstr>
      <vt:lpstr>Презентация PowerPoint</vt:lpstr>
      <vt:lpstr>Рокъобе кьун бук1араб х1алт1иялъул хал гьаби</vt:lpstr>
      <vt:lpstr>Презентация PowerPoint</vt:lpstr>
      <vt:lpstr> 1 Суал </vt:lpstr>
      <vt:lpstr> 1. «Манарша» абураб асар лъица хъвараб?</vt:lpstr>
      <vt:lpstr>«Манарша» абураб асар лъица хъвараб?</vt:lpstr>
      <vt:lpstr>1 гъурущ</vt:lpstr>
      <vt:lpstr>2 суал</vt:lpstr>
      <vt:lpstr>2. «Манарша» абураб асаралъул жанр ккола? </vt:lpstr>
      <vt:lpstr>  3. «Манарша» абураб асаралъул аслияй герой ккола</vt:lpstr>
      <vt:lpstr>2 гъурущ</vt:lpstr>
      <vt:lpstr>3 Суал</vt:lpstr>
      <vt:lpstr>3. «Манарша» абураб асаралъул аслияй герой ккола</vt:lpstr>
      <vt:lpstr>Ц1АРУБАК1 БАТЕ?</vt:lpstr>
      <vt:lpstr>3 гъурущ</vt:lpstr>
      <vt:lpstr>Дарсил тема лъай</vt:lpstr>
      <vt:lpstr>эбел                            дун</vt:lpstr>
      <vt:lpstr>эбел                            дун</vt:lpstr>
      <vt:lpstr> Тема: Х1ажи Гъазимирзаев «Васасде»</vt:lpstr>
      <vt:lpstr>Дарсил мурад. 1. Х1ажи Гъазимирзаевасул «Васасде» абураб коч1олгун лъай -хъвай гьаби. 2.Улкаялде,росдал г1адатазде рокьи бижизаби. </vt:lpstr>
      <vt:lpstr>Презентация PowerPoint</vt:lpstr>
      <vt:lpstr>Раг1абазда т1ад х1алт1и сапар  хараби Ват1ан пашманлъи   </vt:lpstr>
      <vt:lpstr>Презентация PowerPoint</vt:lpstr>
      <vt:lpstr>«Васасде»</vt:lpstr>
      <vt:lpstr>Са-па-ралъ т1ад ву-ссун- ро-су-лъе щве-дал ,   11 гьижа силабикияб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Дылым</vt:lpstr>
      <vt:lpstr>Дагъбаш</vt:lpstr>
      <vt:lpstr>Зубутли-Миатли</vt:lpstr>
      <vt:lpstr>Акнада</vt:lpstr>
      <vt:lpstr>Сергокала</vt:lpstr>
      <vt:lpstr>                     Гуни  Исламов С. </vt:lpstr>
      <vt:lpstr>                       Сильди Гаирбеков М. Абдулсаламов А.</vt:lpstr>
      <vt:lpstr>Цилитль</vt:lpstr>
      <vt:lpstr>«Васасде»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«Васасде» абураб коч1ол проект</vt:lpstr>
      <vt:lpstr>«Васасде» абураб коч1ол проект</vt:lpstr>
      <vt:lpstr>Рефлексия</vt:lpstr>
      <vt:lpstr>Презентация PowerPoint</vt:lpstr>
      <vt:lpstr>Презентация PowerPoint</vt:lpstr>
      <vt:lpstr>    Рокъобе х1алт1и  Х1ажи Гъазимирзаевасул «Васасде» абураб кеч1 рек1ехъе бицине лъазабизе. </vt:lpstr>
      <vt:lpstr>            Нижее дарс Бокьана             Бокьич1о</vt:lpstr>
      <vt:lpstr>Баркала г1енеккаралъухъ!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art</dc:creator>
  <cp:lastModifiedBy>Admin</cp:lastModifiedBy>
  <cp:revision>115</cp:revision>
  <cp:lastPrinted>2019-11-04T18:23:58Z</cp:lastPrinted>
  <dcterms:created xsi:type="dcterms:W3CDTF">2014-10-18T18:41:34Z</dcterms:created>
  <dcterms:modified xsi:type="dcterms:W3CDTF">2020-04-06T12:12:26Z</dcterms:modified>
</cp:coreProperties>
</file>