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65" r:id="rId7"/>
    <p:sldId id="266" r:id="rId8"/>
    <p:sldId id="259" r:id="rId9"/>
    <p:sldId id="269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8659DD-E726-4401-87ED-940814276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5EB4-AD29-49E2-9455-DFE1C08A8741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7CC8-801D-4EEC-97EF-3481CC78B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&#1050;&#1086;&#1084;&#1087;&#1100;&#1102;&#1090;&#1077;&#1088;\Desktop\&#1059;&#1088;&#1086;&#1082;%20&#1095;&#1090;&#1077;&#1085;&#1080;&#1103;%203%20&#1082;&#1083;&#1072;&#1089;&#1089;\&#1043;&#1086;&#1083;&#1086;&#1089;%203.mp3" TargetMode="External"/><Relationship Id="rId1" Type="http://schemas.openxmlformats.org/officeDocument/2006/relationships/audio" Target="file:///C:\Users\&#1050;&#1086;&#1084;&#1087;&#1100;&#1102;&#1090;&#1077;&#1088;\Desktop\&#1059;&#1088;&#1086;&#1082;%20&#1095;&#1090;&#1077;&#1085;&#1080;&#1103;%203%20&#1082;&#1083;&#1072;&#1089;&#1089;\&#1051;&#1077;&#1073;&#1077;&#1076;&#1100;%20&#1080;&#1079;%20&#1092;&#1072;&#1085;&#1090;&#1072;&#1079;&#1080;&#1080;%20&#1050;&#1072;&#1088;&#1085;&#1072;&#1074;&#1072;&#1083;%20&#1078;&#1080;&#1074;&#1086;&#1090;&#1085;&#1099;&#1093;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4;&#1087;&#1100;&#1102;&#1090;&#1077;&#1088;\Desktop\&#1059;&#1088;&#1086;&#1082;%20&#1095;&#1090;&#1077;&#1085;&#1080;&#1103;%203%20&#1082;&#1083;&#1072;&#1089;&#1089;\02-jonn_serrie-the_moon_is_a_harsh_mistress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бо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1554542" cy="17329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857233"/>
            <a:ext cx="77153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литературного чтения в 3 классе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йЦ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387609"/>
            <a:ext cx="2905786" cy="24703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6" descr="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23681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142852"/>
            <a:ext cx="4643470" cy="257176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Домашнее задание</a:t>
            </a:r>
          </a:p>
          <a:p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Подготовить пересказ.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Нарисовать иллюстрацию к сказке.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Подготовить вопросы по содержанию сказки.</a:t>
            </a:r>
          </a:p>
        </p:txBody>
      </p:sp>
      <p:pic>
        <p:nvPicPr>
          <p:cNvPr id="5" name="Рисунок 4" descr="xfyjh.png"/>
          <p:cNvPicPr>
            <a:picLocks noChangeAspect="1"/>
          </p:cNvPicPr>
          <p:nvPr/>
        </p:nvPicPr>
        <p:blipFill>
          <a:blip r:embed="rId5" cstate="print"/>
          <a:srcRect b="9177"/>
          <a:stretch>
            <a:fillRect/>
          </a:stretch>
        </p:blipFill>
        <p:spPr>
          <a:xfrm flipH="1">
            <a:off x="1142976" y="4480046"/>
            <a:ext cx="4214842" cy="23779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7" y="2857496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Спасибо за урок!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fyjh.png"/>
          <p:cNvPicPr>
            <a:picLocks noChangeAspect="1"/>
          </p:cNvPicPr>
          <p:nvPr/>
        </p:nvPicPr>
        <p:blipFill>
          <a:blip r:embed="rId3" cstate="print"/>
          <a:srcRect b="9177"/>
          <a:stretch>
            <a:fillRect/>
          </a:stretch>
        </p:blipFill>
        <p:spPr>
          <a:xfrm flipH="1">
            <a:off x="0" y="4278544"/>
            <a:ext cx="4572000" cy="25794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2214578" cy="15676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122" name="AutoShape 2" descr="Картинки по запросу Портрет С.И. Ожег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71802" y="285728"/>
            <a:ext cx="4429156" cy="1143008"/>
          </a:xfrm>
          <a:prstGeom prst="horizontalScroll">
            <a:avLst/>
          </a:prstGeom>
          <a:ln>
            <a:solidFill>
              <a:srgbClr val="CC00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Добро пожаловать в мир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литературной сказки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24" name="AutoShape 4" descr="https://encrypted-tbn2.gstatic.com/images?q=tbn:ANd9GcRlwRHxKCJM8iYW0aF5jWEeVH6yYZ_K-u8P1vwdSXNZIWCDoHj0V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encrypted-tbn3.gstatic.com/images?q=tbn:ANd9GcQERgVtaTyKMwbi5wPtQ0g9eNYkDbXxnbDCUrWsuGh0MN7utvz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encrypted-tbn0.gstatic.com/images?q=tbn:ANd9GcRP2Mji42TKX5qq6zw9InI87Gy6feIsqhUm26Q3R5eowLDt97V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D:\80гигов\Андерсен\imag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500174"/>
            <a:ext cx="1643074" cy="2163381"/>
          </a:xfrm>
          <a:prstGeom prst="ellips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14612" y="1928802"/>
            <a:ext cx="4714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Bookman Old Style" pitchFamily="18" charset="0"/>
              </a:rPr>
              <a:t>Г.Х. Андерсен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Bookman Old Style" pitchFamily="18" charset="0"/>
              </a:rPr>
              <a:t>«Гадкий утёнок»</a:t>
            </a:r>
            <a:endParaRPr lang="ru-RU" sz="3200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500430" y="3786190"/>
            <a:ext cx="55007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мире много сказок грустных и смешных.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прожить на свете нам нельзя без них.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Пусть герои сказок дарят нам тепло,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Пусть добро навеки побеждает зло.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fyjh.png"/>
          <p:cNvPicPr>
            <a:picLocks noChangeAspect="1"/>
          </p:cNvPicPr>
          <p:nvPr/>
        </p:nvPicPr>
        <p:blipFill>
          <a:blip r:embed="rId3" cstate="print"/>
          <a:srcRect b="9177"/>
          <a:stretch>
            <a:fillRect/>
          </a:stretch>
        </p:blipFill>
        <p:spPr>
          <a:xfrm flipH="1">
            <a:off x="0" y="4278544"/>
            <a:ext cx="4572000" cy="25794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098" name="AutoShape 2" descr="Картинки по запросу Портрет С.И. Ожег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Портрет С.И. Ожег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dic.academic.ru/pictures/wiki/files/111/ozhegov_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encrypted-tbn2.gstatic.com/images?q=tbn:ANd9GcR5-8nYUDDTbNn8yJPcj_8NY-j-LK6uKJhJiBUzt_uXwbpMzDChe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dic.academic.ru/pictures/wiki/files/111/ozhegov_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Сергей Иванович ОЖЕГ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Картинки по запросу с.и. ожегов портр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Картинки по запросу Лебеди из гадкий утё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8" descr="D:\80гигов\Андерсен\ozhego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06" y="357165"/>
            <a:ext cx="1522294" cy="1963759"/>
          </a:xfrm>
          <a:prstGeom prst="rect">
            <a:avLst/>
          </a:prstGeom>
          <a:noFill/>
        </p:spPr>
      </p:pic>
      <p:sp>
        <p:nvSpPr>
          <p:cNvPr id="12" name="Горизонтальный свиток 11"/>
          <p:cNvSpPr/>
          <p:nvPr/>
        </p:nvSpPr>
        <p:spPr>
          <a:xfrm>
            <a:off x="3714744" y="0"/>
            <a:ext cx="3857652" cy="92867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Ключевые слова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57430"/>
            <a:ext cx="207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С.И. Ожегов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3500438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    КРАСОТА –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всё красивое, прекрасное, всё то, что доставляет эстетическое и нравственное наслаждение.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1285860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  ДОБРОТА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- отзывчивость, душевное расположение к людям, стремление делать добро другим.</a:t>
            </a:r>
            <a:endParaRPr lang="ru-RU" sz="24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йЦ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357826"/>
            <a:ext cx="1596516" cy="13572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285728"/>
            <a:ext cx="38576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События в сказке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364333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1. Рождение утёнка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143116"/>
            <a:ext cx="435771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2. Жизнь на птичьем дворе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857496"/>
            <a:ext cx="339409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3. Утёнок на болоте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571876"/>
            <a:ext cx="33575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4. В избушке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357694"/>
            <a:ext cx="43793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5. Страдания продолжаются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5" y="5214950"/>
            <a:ext cx="35719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6.Прекрасный лебедь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7" name="Picture 3" descr="D:\80гигов\Андерсен\0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4282262" cy="3057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80гигов\Андерсен\Гадкий_утенок_2.jpg"/>
          <p:cNvPicPr>
            <a:picLocks noChangeAspect="1" noChangeArrowheads="1"/>
          </p:cNvPicPr>
          <p:nvPr/>
        </p:nvPicPr>
        <p:blipFill>
          <a:blip r:embed="rId3"/>
          <a:srcRect l="25903" t="10526" r="9337" b="6937"/>
          <a:stretch>
            <a:fillRect/>
          </a:stretch>
        </p:blipFill>
        <p:spPr bwMode="auto">
          <a:xfrm>
            <a:off x="214282" y="1500174"/>
            <a:ext cx="38731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80гигов\Андерсен\Гадкий_утенок_9.jpg"/>
          <p:cNvPicPr>
            <a:picLocks noChangeAspect="1" noChangeArrowheads="1"/>
          </p:cNvPicPr>
          <p:nvPr/>
        </p:nvPicPr>
        <p:blipFill>
          <a:blip r:embed="rId4"/>
          <a:srcRect r="-782" b="22764"/>
          <a:stretch>
            <a:fillRect/>
          </a:stretch>
        </p:blipFill>
        <p:spPr bwMode="auto">
          <a:xfrm>
            <a:off x="5572132" y="1489060"/>
            <a:ext cx="3143272" cy="265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Горизонтальный свиток 9"/>
          <p:cNvSpPr/>
          <p:nvPr/>
        </p:nvSpPr>
        <p:spPr>
          <a:xfrm>
            <a:off x="1785918" y="214290"/>
            <a:ext cx="571504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Соотнесите картинку с текстом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6" name="Picture 8" descr="D:\80гигов\Андерсен\Гадкий_утенок_3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286256"/>
            <a:ext cx="5072098" cy="229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78592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421481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1714488"/>
            <a:ext cx="54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52562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«Лебедь по своей силе, гордости и красоте – величественная птица мира»</a:t>
            </a:r>
          </a:p>
          <a:p>
            <a:pPr algn="r">
              <a:spcBef>
                <a:spcPct val="50000"/>
              </a:spcBef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С.Т. Аксаков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Untitled-2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"/>
            <a:ext cx="9501222" cy="6909955"/>
          </a:xfrm>
          <a:noFill/>
          <a:ln/>
          <a:effectLst>
            <a:outerShdw dist="88900" algn="ctr" rotWithShape="0">
              <a:srgbClr val="808080"/>
            </a:outerShdw>
          </a:effectLst>
        </p:spPr>
      </p:pic>
      <p:pic>
        <p:nvPicPr>
          <p:cNvPr id="10246" name="Лебедь из фантазии Карнавал животных.wav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5754" cy="285754"/>
          </a:xfrm>
          <a:prstGeom prst="rect">
            <a:avLst/>
          </a:prstGeom>
          <a:noFill/>
        </p:spPr>
      </p:pic>
      <p:pic>
        <p:nvPicPr>
          <p:cNvPr id="10248" name="Голос 3.mp3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285754" cy="285752"/>
          </a:xfrm>
          <a:prstGeom prst="rect">
            <a:avLst/>
          </a:prstGeom>
          <a:noFill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11188" y="5661025"/>
            <a:ext cx="83518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189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 Николаевич Толстой «Лебеди»</a:t>
            </a:r>
          </a:p>
          <a:p>
            <a:pPr>
              <a:spcBef>
                <a:spcPct val="50000"/>
              </a:spcBef>
            </a:pP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0802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802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288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йЦ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000108"/>
            <a:ext cx="2268773" cy="19288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1285852" y="0"/>
            <a:ext cx="6643734" cy="107154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Две стороны жизни утёнка</a:t>
            </a:r>
            <a:endParaRPr lang="ru-RU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073" name="Picture 1" descr="D:\80гигов\Андерсен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2514600" cy="2033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80гигов\Андерсен\img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142984"/>
            <a:ext cx="2633663" cy="2024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071810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гадкий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ужасный урод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хорошо плавает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большой и несуразный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бедняга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слишком велик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некрасив,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но у него доброе сердце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3214686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крепкий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большой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лучше всех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красивее всех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молодой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прелестный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счастливый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белый лебедь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прекрасный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среди прекрасных лебедей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5400000">
            <a:off x="-2435985" y="2971725"/>
            <a:ext cx="6586418" cy="857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И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С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С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Л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Д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В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А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Т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Е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Л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C3300"/>
                </a:solidFill>
                <a:latin typeface="Constantia" pitchFamily="18" charset="0"/>
              </a:rPr>
              <a:t>И</a:t>
            </a:r>
            <a:endParaRPr lang="ru-RU" sz="3200" b="1" cap="none" spc="0" dirty="0">
              <a:ln w="11430"/>
              <a:solidFill>
                <a:srgbClr val="CC33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142852"/>
            <a:ext cx="769121" cy="650085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СЛУШАТЕЛИ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xfyjh.png"/>
          <p:cNvPicPr>
            <a:picLocks noChangeAspect="1"/>
          </p:cNvPicPr>
          <p:nvPr/>
        </p:nvPicPr>
        <p:blipFill>
          <a:blip r:embed="rId3" cstate="print"/>
          <a:srcRect b="9177"/>
          <a:stretch>
            <a:fillRect/>
          </a:stretch>
        </p:blipFill>
        <p:spPr>
          <a:xfrm flipH="1">
            <a:off x="2428860" y="4278544"/>
            <a:ext cx="4572000" cy="25794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286124"/>
            <a:ext cx="500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СЧАСТЬЕ 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чувство и состояние полного удовлетворения.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4748" y="428604"/>
            <a:ext cx="5214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Подведём итог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 descr="D: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7" y="1214422"/>
            <a:ext cx="2773609" cy="19633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" name="02-jonn_serrie-the_moon_is_a_harsh_mistre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0056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4f684b21a681c84535e09e6bfea2a153a70b1"/>
</p:tagLst>
</file>

<file path=ppt/theme/theme1.xml><?xml version="1.0" encoding="utf-8"?>
<a:theme xmlns:a="http://schemas.openxmlformats.org/drawingml/2006/main" name="Лето и бабоч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 и бабочка</Template>
  <TotalTime>1312</TotalTime>
  <Words>226</Words>
  <Application>Microsoft Office PowerPoint</Application>
  <PresentationFormat>Экран (4:3)</PresentationFormat>
  <Paragraphs>71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Лето и бабочка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125</cp:revision>
  <dcterms:created xsi:type="dcterms:W3CDTF">2015-05-11T06:16:40Z</dcterms:created>
  <dcterms:modified xsi:type="dcterms:W3CDTF">2015-05-13T13:19:40Z</dcterms:modified>
</cp:coreProperties>
</file>