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C8311-C795-441B-AB18-D3A35E949A88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64AA4-D987-463E-8655-4952F2173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66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04B2A-7747-48DD-849A-A01FA2DD06C7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9CB8F-7A1A-4F15-A25F-A4C4EF61A9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5000" r="-5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28992" y="1000108"/>
            <a:ext cx="307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Propisi" pitchFamily="2" charset="0"/>
              </a:rPr>
              <a:t>Классная работа</a:t>
            </a:r>
            <a:endParaRPr lang="ru-RU" sz="3200" dirty="0">
              <a:solidFill>
                <a:schemeClr val="bg1"/>
              </a:solidFill>
              <a:latin typeface="Propisi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1928802"/>
            <a:ext cx="1785950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с приёмами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0562" y="1928802"/>
            <a:ext cx="3919566" cy="2857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быстро и легко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14678" y="2571744"/>
            <a:ext cx="3286148" cy="28575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Запомнить таблицу умножения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00364" y="3143248"/>
            <a:ext cx="3714776" cy="28575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Способ наиболее удобный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428604"/>
            <a:ext cx="1285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2*8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214422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2*6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928802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7*2</a:t>
            </a:r>
            <a:endParaRPr lang="ru-RU" sz="4000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42910" y="1071546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42910" y="1857364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142976" y="2500306"/>
            <a:ext cx="28575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715008" y="357166"/>
            <a:ext cx="3071834" cy="207170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2*2=4             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2*6=12</a:t>
            </a:r>
            <a:r>
              <a:rPr lang="ru-RU" sz="2400" dirty="0" smtClean="0">
                <a:solidFill>
                  <a:srgbClr val="FF0000"/>
                </a:solidFill>
              </a:rPr>
              <a:t>                  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2*3=6             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2*7=14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2*4=8             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2*8=16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2*5=10           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2*9=18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7290" y="428604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=16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7290" y="1214422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=12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7290" y="1857364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=14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3143248"/>
            <a:ext cx="4929222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1. Замена умножения сложением.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857224" y="3643314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2*8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0034" y="5572140"/>
            <a:ext cx="6786610" cy="3571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Умножение-это сложение одинаковых слагаемых.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571604" y="3714752"/>
            <a:ext cx="4143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=2+2+2+2+2+2+2+2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57752" y="3714752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=16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24" y="4572008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2*8=16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 animBg="1"/>
      <p:bldP spid="16" grpId="0"/>
      <p:bldP spid="17" grpId="0" animBg="1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357166"/>
            <a:ext cx="478634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  Переместительное свойство умножения.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1000108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2*8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1000108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=8*2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1643050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8+8=16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2357430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От перестановки мест множителей произведение не меняется.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3000372"/>
            <a:ext cx="621510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ru-RU" dirty="0" smtClean="0"/>
              <a:t>.  Прибавление числа 2 к результату предыдущего примера.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42910" y="364331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2*8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85852" y="3643314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=2*7+2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1643042" y="4143380"/>
            <a:ext cx="506776" cy="179942"/>
          </a:xfrm>
          <a:custGeom>
            <a:avLst/>
            <a:gdLst>
              <a:gd name="connsiteX0" fmla="*/ 0 w 506776"/>
              <a:gd name="connsiteY0" fmla="*/ 0 h 179942"/>
              <a:gd name="connsiteX1" fmla="*/ 154236 w 506776"/>
              <a:gd name="connsiteY1" fmla="*/ 154236 h 179942"/>
              <a:gd name="connsiteX2" fmla="*/ 363557 w 506776"/>
              <a:gd name="connsiteY2" fmla="*/ 154236 h 179942"/>
              <a:gd name="connsiteX3" fmla="*/ 506776 w 506776"/>
              <a:gd name="connsiteY3" fmla="*/ 0 h 179942"/>
              <a:gd name="connsiteX4" fmla="*/ 506776 w 506776"/>
              <a:gd name="connsiteY4" fmla="*/ 0 h 179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776" h="179942">
                <a:moveTo>
                  <a:pt x="0" y="0"/>
                </a:moveTo>
                <a:cubicBezTo>
                  <a:pt x="46821" y="64265"/>
                  <a:pt x="93643" y="128530"/>
                  <a:pt x="154236" y="154236"/>
                </a:cubicBezTo>
                <a:cubicBezTo>
                  <a:pt x="214829" y="179942"/>
                  <a:pt x="304800" y="179942"/>
                  <a:pt x="363557" y="154236"/>
                </a:cubicBezTo>
                <a:cubicBezTo>
                  <a:pt x="422314" y="128530"/>
                  <a:pt x="506776" y="0"/>
                  <a:pt x="506776" y="0"/>
                </a:cubicBezTo>
                <a:lnTo>
                  <a:pt x="506776" y="0"/>
                </a:lnTo>
              </a:path>
            </a:pathLst>
          </a:cu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643042" y="428625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14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00298" y="3643314"/>
            <a:ext cx="8066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=16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1472" y="4643446"/>
            <a:ext cx="6000792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4. Вычитание числа 2 из результата следующего примера.   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42910" y="5214950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2*8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85852" y="5214950"/>
            <a:ext cx="134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=2*9-2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2" name="Полилиния 21"/>
          <p:cNvSpPr/>
          <p:nvPr/>
        </p:nvSpPr>
        <p:spPr>
          <a:xfrm>
            <a:off x="1643042" y="5715016"/>
            <a:ext cx="506776" cy="179942"/>
          </a:xfrm>
          <a:custGeom>
            <a:avLst/>
            <a:gdLst>
              <a:gd name="connsiteX0" fmla="*/ 0 w 506776"/>
              <a:gd name="connsiteY0" fmla="*/ 0 h 179942"/>
              <a:gd name="connsiteX1" fmla="*/ 154236 w 506776"/>
              <a:gd name="connsiteY1" fmla="*/ 154236 h 179942"/>
              <a:gd name="connsiteX2" fmla="*/ 363557 w 506776"/>
              <a:gd name="connsiteY2" fmla="*/ 154236 h 179942"/>
              <a:gd name="connsiteX3" fmla="*/ 506776 w 506776"/>
              <a:gd name="connsiteY3" fmla="*/ 0 h 179942"/>
              <a:gd name="connsiteX4" fmla="*/ 506776 w 506776"/>
              <a:gd name="connsiteY4" fmla="*/ 0 h 179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776" h="179942">
                <a:moveTo>
                  <a:pt x="0" y="0"/>
                </a:moveTo>
                <a:cubicBezTo>
                  <a:pt x="46821" y="64265"/>
                  <a:pt x="93643" y="128530"/>
                  <a:pt x="154236" y="154236"/>
                </a:cubicBezTo>
                <a:cubicBezTo>
                  <a:pt x="214829" y="179942"/>
                  <a:pt x="304800" y="179942"/>
                  <a:pt x="363557" y="154236"/>
                </a:cubicBezTo>
                <a:cubicBezTo>
                  <a:pt x="422314" y="128530"/>
                  <a:pt x="506776" y="0"/>
                  <a:pt x="506776" y="0"/>
                </a:cubicBezTo>
                <a:lnTo>
                  <a:pt x="506776" y="0"/>
                </a:lnTo>
              </a:path>
            </a:pathLst>
          </a:cu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643042" y="585789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18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28860" y="5214950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=16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7286644" y="5072074"/>
            <a:ext cx="1214446" cy="10715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</a:rPr>
              <a:t>4</a:t>
            </a:r>
            <a:endParaRPr lang="ru-RU" sz="7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5" grpId="0" animBg="1"/>
      <p:bldP spid="16" grpId="0"/>
      <p:bldP spid="18" grpId="0"/>
      <p:bldP spid="19" grpId="0" animBg="1"/>
      <p:bldP spid="21" grpId="0"/>
      <p:bldP spid="22" grpId="0" animBg="1"/>
      <p:bldP spid="23" grpId="0"/>
      <p:bldP spid="24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14290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Используйте все 4 приёма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785794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2*9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785794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=2+2+2+2+2+2+2+2+2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785794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=18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1571612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2*9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1571612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=9*2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2357430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2*9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1538" y="2357430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=2*8+2=18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596" y="3143248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2*9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1538" y="3143248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=2*10-2=18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1472" y="3786190"/>
            <a:ext cx="8001056" cy="228601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Вывод: при решении примеров на умножения, мы можем использовать разные приёмы, а что бы быстро найти значение произведений, </a:t>
            </a:r>
            <a:r>
              <a:rPr lang="ru-RU" sz="2800" dirty="0">
                <a:solidFill>
                  <a:schemeClr val="tx1"/>
                </a:solidFill>
              </a:rPr>
              <a:t>н</a:t>
            </a:r>
            <a:r>
              <a:rPr lang="ru-RU" sz="2800" dirty="0" smtClean="0">
                <a:solidFill>
                  <a:schemeClr val="tx1"/>
                </a:solidFill>
              </a:rPr>
              <a:t>адо знать наизусть таблицу умножения.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85728"/>
            <a:ext cx="7143800" cy="52322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Тоже самое можно и с таблицей на 3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928670"/>
            <a:ext cx="4714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3*8=3+3+3+3+3+3+3+3=24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2143116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3*8=8*3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928934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3*8=3*7+3=24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4214818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3*8=3*9-2=24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1500174"/>
            <a:ext cx="4714908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1.Замена умножения сложением.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5984" y="2214554"/>
            <a:ext cx="6000792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2</a:t>
            </a:r>
            <a:r>
              <a:rPr lang="ru-RU" sz="2400" dirty="0" smtClean="0">
                <a:solidFill>
                  <a:schemeClr val="tx1"/>
                </a:solidFill>
              </a:rPr>
              <a:t>. Переместительное свойство умножения.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3643314"/>
            <a:ext cx="8215370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3. Прибавление числа 3 к результату предыдущего примера.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4786322"/>
            <a:ext cx="7786742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4. Вычитание числа 3 из результата следующего примера.   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1472" y="5429264"/>
            <a:ext cx="7715304" cy="7858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Выбирайте любой способ который вам удобен.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3108" y="1142984"/>
            <a:ext cx="4500594" cy="114300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Используй разные приёмы.</a:t>
            </a:r>
            <a:endParaRPr lang="ru-RU" sz="2400" dirty="0">
              <a:solidFill>
                <a:srgbClr val="FF0000"/>
              </a:solidFill>
            </a:endParaRPr>
          </a:p>
          <a:p>
            <a:pPr marL="342900" indent="-342900"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2*5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ru-RU" dirty="0" smtClean="0"/>
          </a:p>
          <a:p>
            <a:pPr marL="342900" indent="-342900" algn="ctr">
              <a:buAutoNum type="arabicPeriod"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00232" y="214290"/>
            <a:ext cx="5143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Выполняем самостоятельно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08" y="2643182"/>
            <a:ext cx="4429156" cy="121444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ru-RU" sz="2400" dirty="0" smtClean="0">
                <a:solidFill>
                  <a:srgbClr val="FF0000"/>
                </a:solidFill>
              </a:rPr>
              <a:t>2. Вычисли и проверь.</a:t>
            </a:r>
          </a:p>
          <a:p>
            <a:pPr marL="342900" indent="-342900"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61-32    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/>
            <a:endParaRPr lang="ru-RU" sz="2400" dirty="0" smtClean="0">
              <a:solidFill>
                <a:srgbClr val="FF0000"/>
              </a:solidFill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209</Words>
  <Application>Microsoft Office PowerPoint</Application>
  <PresentationFormat>Экран (4:3)</PresentationFormat>
  <Paragraphs>63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Admin</cp:lastModifiedBy>
  <cp:revision>12</cp:revision>
  <dcterms:created xsi:type="dcterms:W3CDTF">2020-04-18T18:58:50Z</dcterms:created>
  <dcterms:modified xsi:type="dcterms:W3CDTF">2020-05-12T06:41:43Z</dcterms:modified>
</cp:coreProperties>
</file>