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8311-C795-441B-AB18-D3A35E949A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64AA4-D987-463E-8655-4952F217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4B2A-7747-48DD-849A-A01FA2DD06C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CB8F-7A1A-4F15-A25F-A4C4EF61A9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5000" r="-5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100010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ropisi" pitchFamily="2" charset="0"/>
              </a:rPr>
              <a:t>Классная работа</a:t>
            </a:r>
            <a:endParaRPr lang="ru-RU" sz="3200" dirty="0">
              <a:solidFill>
                <a:schemeClr val="bg1"/>
              </a:solidFill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928802"/>
            <a:ext cx="178595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с приёмами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928802"/>
            <a:ext cx="3919566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быстро и легко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571744"/>
            <a:ext cx="3286148" cy="2857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Запомнить таблицу умножения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3143248"/>
            <a:ext cx="3714776" cy="2857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 наиболее удобный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2*8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2*6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92880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7*2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910" y="1071546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2910" y="1857364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2500306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715008" y="357166"/>
            <a:ext cx="3071834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2*2=4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2*6=12</a:t>
            </a:r>
            <a:r>
              <a:rPr lang="ru-RU" sz="2400" dirty="0" smtClean="0">
                <a:solidFill>
                  <a:srgbClr val="FF0000"/>
                </a:solidFill>
              </a:rPr>
              <a:t>                 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2*3=6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2*7=14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2*4=8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2*8=16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2*5=10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2*9=18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42860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=16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121442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=12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8573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=14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143248"/>
            <a:ext cx="4929222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 Замена умножения сложением.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364331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2*8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572140"/>
            <a:ext cx="678661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Умножение-это сложение одинаковых слагаемых.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371475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=2+2+2+2+2+2+2+2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371475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=16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57200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2*8=16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478634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 Переместительное свойство умножения.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2*8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00010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=8*2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64305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8+8=16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35743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От перестановки мест множителей произведение не меняется.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00372"/>
            <a:ext cx="621510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.  Прибавление числа 2 к результату предыдущего примера.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64331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2*8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64331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=2*7+2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643042" y="4143380"/>
            <a:ext cx="506776" cy="179942"/>
          </a:xfrm>
          <a:custGeom>
            <a:avLst/>
            <a:gdLst>
              <a:gd name="connsiteX0" fmla="*/ 0 w 506776"/>
              <a:gd name="connsiteY0" fmla="*/ 0 h 179942"/>
              <a:gd name="connsiteX1" fmla="*/ 154236 w 506776"/>
              <a:gd name="connsiteY1" fmla="*/ 154236 h 179942"/>
              <a:gd name="connsiteX2" fmla="*/ 363557 w 506776"/>
              <a:gd name="connsiteY2" fmla="*/ 154236 h 179942"/>
              <a:gd name="connsiteX3" fmla="*/ 506776 w 506776"/>
              <a:gd name="connsiteY3" fmla="*/ 0 h 179942"/>
              <a:gd name="connsiteX4" fmla="*/ 506776 w 506776"/>
              <a:gd name="connsiteY4" fmla="*/ 0 h 17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76" h="179942">
                <a:moveTo>
                  <a:pt x="0" y="0"/>
                </a:moveTo>
                <a:cubicBezTo>
                  <a:pt x="46821" y="64265"/>
                  <a:pt x="93643" y="128530"/>
                  <a:pt x="154236" y="154236"/>
                </a:cubicBezTo>
                <a:cubicBezTo>
                  <a:pt x="214829" y="179942"/>
                  <a:pt x="304800" y="179942"/>
                  <a:pt x="363557" y="154236"/>
                </a:cubicBezTo>
                <a:cubicBezTo>
                  <a:pt x="422314" y="128530"/>
                  <a:pt x="506776" y="0"/>
                  <a:pt x="506776" y="0"/>
                </a:cubicBezTo>
                <a:lnTo>
                  <a:pt x="506776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43042" y="428625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3643314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643446"/>
            <a:ext cx="6000792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Вычитание числа 2 из результата следующего примера.  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521495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2*8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521495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=2*9-2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643042" y="5715016"/>
            <a:ext cx="506776" cy="179942"/>
          </a:xfrm>
          <a:custGeom>
            <a:avLst/>
            <a:gdLst>
              <a:gd name="connsiteX0" fmla="*/ 0 w 506776"/>
              <a:gd name="connsiteY0" fmla="*/ 0 h 179942"/>
              <a:gd name="connsiteX1" fmla="*/ 154236 w 506776"/>
              <a:gd name="connsiteY1" fmla="*/ 154236 h 179942"/>
              <a:gd name="connsiteX2" fmla="*/ 363557 w 506776"/>
              <a:gd name="connsiteY2" fmla="*/ 154236 h 179942"/>
              <a:gd name="connsiteX3" fmla="*/ 506776 w 506776"/>
              <a:gd name="connsiteY3" fmla="*/ 0 h 179942"/>
              <a:gd name="connsiteX4" fmla="*/ 506776 w 506776"/>
              <a:gd name="connsiteY4" fmla="*/ 0 h 17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76" h="179942">
                <a:moveTo>
                  <a:pt x="0" y="0"/>
                </a:moveTo>
                <a:cubicBezTo>
                  <a:pt x="46821" y="64265"/>
                  <a:pt x="93643" y="128530"/>
                  <a:pt x="154236" y="154236"/>
                </a:cubicBezTo>
                <a:cubicBezTo>
                  <a:pt x="214829" y="179942"/>
                  <a:pt x="304800" y="179942"/>
                  <a:pt x="363557" y="154236"/>
                </a:cubicBezTo>
                <a:cubicBezTo>
                  <a:pt x="422314" y="128530"/>
                  <a:pt x="506776" y="0"/>
                  <a:pt x="506776" y="0"/>
                </a:cubicBezTo>
                <a:lnTo>
                  <a:pt x="506776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43042" y="58578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521495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=16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86644" y="5072074"/>
            <a:ext cx="1214446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5" grpId="0" animBg="1"/>
      <p:bldP spid="16" grpId="0"/>
      <p:bldP spid="18" grpId="0"/>
      <p:bldP spid="19" grpId="0" animBg="1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Используйте все 4 приёма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2*9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78579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=2+2+2+2+2+2+2+2+2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78579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=18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2*9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57161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=9*2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35743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2*9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3574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=2*8+2=18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314324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2*9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314324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=2*10-2=18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786190"/>
            <a:ext cx="8001056" cy="22860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Вывод: при решении примеров на умножения, мы можем использовать разные приёмы, а что бы быстро найти значение произведений, </a:t>
            </a:r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адо знать наизусть таблицу умножения.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714380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Тоже самое можно и с таблицей на 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3*8=3+3+3+3+3+3+3+3=24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3*8=8*3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3*8=3*7+3=24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1481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3*8=3*9-2=24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00174"/>
            <a:ext cx="4714908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1.Замена умножения сложением.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214554"/>
            <a:ext cx="6000792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. Переместительное свойство умножения.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643314"/>
            <a:ext cx="8215370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3. Прибавление числа 3 к результату предыдущего примера.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786322"/>
            <a:ext cx="7786742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Вычитание числа 3 из результата следующего примера.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5429264"/>
            <a:ext cx="7715304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Выбирайте любой способ который вам удобен.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1142984"/>
            <a:ext cx="4500594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Используй разные приёмы.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2*5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21429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Выполняем самостоятельно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2643182"/>
            <a:ext cx="4429156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2400" dirty="0" smtClean="0">
                <a:solidFill>
                  <a:srgbClr val="FF0000"/>
                </a:solidFill>
              </a:rPr>
              <a:t>2. Вычисли и проверь.</a:t>
            </a:r>
          </a:p>
          <a:p>
            <a:pPr marL="342900" indent="-34290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61-32  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/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209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12</cp:revision>
  <dcterms:created xsi:type="dcterms:W3CDTF">2020-04-18T18:58:50Z</dcterms:created>
  <dcterms:modified xsi:type="dcterms:W3CDTF">2020-05-12T06:41:43Z</dcterms:modified>
</cp:coreProperties>
</file>