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9F10-83BF-4695-BA76-64E02571334F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B766-FCB2-4C18-BB51-82E1B5559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9F10-83BF-4695-BA76-64E02571334F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B766-FCB2-4C18-BB51-82E1B5559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9F10-83BF-4695-BA76-64E02571334F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B766-FCB2-4C18-BB51-82E1B5559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9F10-83BF-4695-BA76-64E02571334F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B766-FCB2-4C18-BB51-82E1B5559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9F10-83BF-4695-BA76-64E02571334F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B766-FCB2-4C18-BB51-82E1B5559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9F10-83BF-4695-BA76-64E02571334F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B766-FCB2-4C18-BB51-82E1B5559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9F10-83BF-4695-BA76-64E02571334F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B766-FCB2-4C18-BB51-82E1B5559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9F10-83BF-4695-BA76-64E02571334F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B766-FCB2-4C18-BB51-82E1B5559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9F10-83BF-4695-BA76-64E02571334F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B766-FCB2-4C18-BB51-82E1B5559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9F10-83BF-4695-BA76-64E02571334F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B766-FCB2-4C18-BB51-82E1B5559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9F10-83BF-4695-BA76-64E02571334F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B766-FCB2-4C18-BB51-82E1B5559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A9F10-83BF-4695-BA76-64E02571334F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5B766-FCB2-4C18-BB51-82E1B555967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Комбинированный тип данных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10 класс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Комбинированный тип данных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Все структурные типы данных, с которыми вы уже познакомились (массивы, строки), представляют собой совокупности однотипных величин.</a:t>
            </a:r>
          </a:p>
          <a:p>
            <a:pPr>
              <a:buNone/>
            </a:pPr>
            <a:r>
              <a:rPr lang="ru-RU" dirty="0" smtClean="0"/>
              <a:t>Комбинированный тип данных – это структурный тип, состоящий из фиксированного числа полей разных типов.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Комбинированный тип данных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Type &lt;</a:t>
            </a:r>
            <a:r>
              <a:rPr lang="ru-RU" dirty="0" smtClean="0"/>
              <a:t>имя</a:t>
            </a:r>
            <a:r>
              <a:rPr lang="en-US" dirty="0" smtClean="0"/>
              <a:t>&gt;= record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&lt;</a:t>
            </a:r>
            <a:r>
              <a:rPr lang="ru-RU" dirty="0" smtClean="0"/>
              <a:t> имя поля 1</a:t>
            </a:r>
            <a:r>
              <a:rPr lang="en-US" dirty="0" smtClean="0"/>
              <a:t>&gt;: &lt;</a:t>
            </a:r>
            <a:r>
              <a:rPr lang="ru-RU" dirty="0" smtClean="0"/>
              <a:t>тип</a:t>
            </a:r>
            <a:r>
              <a:rPr lang="en-US" dirty="0" smtClean="0"/>
              <a:t>&gt;;</a:t>
            </a:r>
          </a:p>
          <a:p>
            <a:pPr>
              <a:buNone/>
            </a:pPr>
            <a:r>
              <a:rPr lang="en-US" dirty="0" smtClean="0"/>
              <a:t>     …</a:t>
            </a:r>
            <a:endParaRPr lang="en-US" dirty="0"/>
          </a:p>
          <a:p>
            <a:pPr>
              <a:buNone/>
            </a:pPr>
            <a:r>
              <a:rPr lang="en-US" dirty="0" smtClean="0"/>
              <a:t>     &lt;</a:t>
            </a:r>
            <a:r>
              <a:rPr lang="ru-RU" dirty="0" smtClean="0"/>
              <a:t> имя поля </a:t>
            </a:r>
            <a:r>
              <a:rPr lang="en-US" dirty="0" smtClean="0"/>
              <a:t>N</a:t>
            </a:r>
            <a:r>
              <a:rPr lang="ru-RU" dirty="0" smtClean="0"/>
              <a:t> </a:t>
            </a:r>
            <a:r>
              <a:rPr lang="en-US" dirty="0" smtClean="0"/>
              <a:t>&gt;: &lt;</a:t>
            </a:r>
            <a:r>
              <a:rPr lang="ru-RU" dirty="0" smtClean="0"/>
              <a:t>тип</a:t>
            </a:r>
            <a:r>
              <a:rPr lang="en-US" dirty="0" smtClean="0"/>
              <a:t>&gt;;</a:t>
            </a:r>
          </a:p>
          <a:p>
            <a:pPr>
              <a:buNone/>
            </a:pPr>
            <a:r>
              <a:rPr lang="en-US" dirty="0" smtClean="0"/>
              <a:t>End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Пример, данные о результатах экзаменов, полученных учеником по трем предметам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Type results= record</a:t>
            </a:r>
          </a:p>
          <a:p>
            <a:pPr>
              <a:buNone/>
            </a:pPr>
            <a:r>
              <a:rPr lang="en-US" dirty="0" smtClean="0"/>
              <a:t>     Family: string[15];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rus</a:t>
            </a:r>
            <a:r>
              <a:rPr lang="en-US" dirty="0" smtClean="0"/>
              <a:t>: 2..5;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alg</a:t>
            </a:r>
            <a:r>
              <a:rPr lang="en-US" dirty="0" smtClean="0"/>
              <a:t>: 2..5;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phiz</a:t>
            </a:r>
            <a:r>
              <a:rPr lang="en-US" dirty="0" smtClean="0"/>
              <a:t>: 2..5;</a:t>
            </a:r>
          </a:p>
          <a:p>
            <a:pPr>
              <a:buNone/>
            </a:pPr>
            <a:r>
              <a:rPr lang="en-US" dirty="0" smtClean="0"/>
              <a:t>End;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Описание этого радела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ema</a:t>
            </a:r>
            <a:r>
              <a:rPr lang="en-US" dirty="0" smtClean="0"/>
              <a:t>: results;</a:t>
            </a:r>
          </a:p>
          <a:p>
            <a:pPr>
              <a:buNone/>
            </a:pPr>
            <a:r>
              <a:rPr lang="ru-RU" dirty="0" smtClean="0"/>
              <a:t>Величина комбинированного типа называется записью.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800" dirty="0" smtClean="0"/>
              <a:t>На экзаменационном листе содержатся сведения о результатах экзаменов, сданных 30 учениками класса. Ввести эти данные в компьютер.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Program </a:t>
            </a:r>
            <a:r>
              <a:rPr lang="en-US" sz="2800" dirty="0" err="1" smtClean="0"/>
              <a:t>examen</a:t>
            </a:r>
            <a:r>
              <a:rPr lang="en-US" sz="2800" dirty="0" smtClean="0"/>
              <a:t>;</a:t>
            </a:r>
          </a:p>
          <a:p>
            <a:pPr>
              <a:buNone/>
            </a:pPr>
            <a:r>
              <a:rPr lang="en-US" sz="2800" dirty="0" smtClean="0"/>
              <a:t>Type results= record</a:t>
            </a:r>
          </a:p>
          <a:p>
            <a:pPr>
              <a:buNone/>
            </a:pPr>
            <a:r>
              <a:rPr lang="en-US" sz="2800" dirty="0" smtClean="0"/>
              <a:t>     </a:t>
            </a:r>
            <a:r>
              <a:rPr lang="en-US" sz="2800" dirty="0" err="1" smtClean="0"/>
              <a:t>Fam</a:t>
            </a:r>
            <a:r>
              <a:rPr lang="en-US" sz="2800" dirty="0" smtClean="0"/>
              <a:t>: </a:t>
            </a:r>
            <a:r>
              <a:rPr lang="en-US" sz="2800" dirty="0" smtClean="0"/>
              <a:t>string[15];</a:t>
            </a:r>
          </a:p>
          <a:p>
            <a:pPr>
              <a:buNone/>
            </a:pPr>
            <a:r>
              <a:rPr lang="en-US" sz="2800" dirty="0" smtClean="0"/>
              <a:t>     </a:t>
            </a:r>
            <a:r>
              <a:rPr lang="en-US" sz="2800" dirty="0" err="1" smtClean="0"/>
              <a:t>rus</a:t>
            </a:r>
            <a:r>
              <a:rPr lang="en-US" sz="2800" dirty="0" smtClean="0"/>
              <a:t>: 2..5;</a:t>
            </a:r>
          </a:p>
          <a:p>
            <a:pPr>
              <a:buNone/>
            </a:pPr>
            <a:r>
              <a:rPr lang="en-US" sz="2800" dirty="0" smtClean="0"/>
              <a:t>     </a:t>
            </a:r>
            <a:r>
              <a:rPr lang="en-US" sz="2800" dirty="0" err="1" smtClean="0"/>
              <a:t>alg</a:t>
            </a:r>
            <a:r>
              <a:rPr lang="en-US" sz="2800" dirty="0" smtClean="0"/>
              <a:t>: 2..5;</a:t>
            </a:r>
          </a:p>
          <a:p>
            <a:pPr>
              <a:buNone/>
            </a:pPr>
            <a:r>
              <a:rPr lang="en-US" sz="2800" dirty="0" smtClean="0"/>
              <a:t>     </a:t>
            </a:r>
            <a:r>
              <a:rPr lang="en-US" sz="2800" dirty="0" err="1" smtClean="0"/>
              <a:t>phiz</a:t>
            </a:r>
            <a:r>
              <a:rPr lang="en-US" sz="2800" dirty="0" smtClean="0"/>
              <a:t>: 2..5;</a:t>
            </a:r>
          </a:p>
          <a:p>
            <a:pPr>
              <a:buNone/>
            </a:pPr>
            <a:r>
              <a:rPr lang="en-US" sz="2800" dirty="0" smtClean="0"/>
              <a:t>End; </a:t>
            </a:r>
            <a:endParaRPr lang="en-US" sz="2800" dirty="0" smtClean="0"/>
          </a:p>
          <a:p>
            <a:pPr>
              <a:buNone/>
            </a:pPr>
            <a:r>
              <a:rPr lang="en-US" sz="2800" dirty="0" err="1" smtClean="0"/>
              <a:t>Var</a:t>
            </a:r>
            <a:r>
              <a:rPr lang="en-US" sz="2800" dirty="0" smtClean="0"/>
              <a:t> list: array [1..30] of  results;</a:t>
            </a:r>
          </a:p>
          <a:p>
            <a:pPr>
              <a:buNone/>
            </a:pPr>
            <a:r>
              <a:rPr lang="en-US" sz="2800" dirty="0" err="1" smtClean="0"/>
              <a:t>i</a:t>
            </a:r>
            <a:r>
              <a:rPr lang="en-US" sz="2800" dirty="0" smtClean="0"/>
              <a:t>: integer; f1, f2: text;</a:t>
            </a:r>
            <a:endParaRPr lang="ru-RU" sz="28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Begin</a:t>
            </a:r>
          </a:p>
          <a:p>
            <a:pPr>
              <a:buNone/>
            </a:pPr>
            <a:r>
              <a:rPr lang="en-US" sz="2800" dirty="0" smtClean="0"/>
              <a:t>Assign (f1, ’10_klass.txt’);</a:t>
            </a:r>
          </a:p>
          <a:p>
            <a:pPr>
              <a:buNone/>
            </a:pPr>
            <a:r>
              <a:rPr lang="en-US" sz="2800" dirty="0" smtClean="0"/>
              <a:t>Assign (</a:t>
            </a:r>
            <a:r>
              <a:rPr lang="en-US" sz="2800" dirty="0" smtClean="0"/>
              <a:t>f2, ’</a:t>
            </a:r>
            <a:r>
              <a:rPr lang="en-US" sz="2800" dirty="0" err="1" smtClean="0"/>
              <a:t>bes.txtt</a:t>
            </a:r>
            <a:r>
              <a:rPr lang="en-US" sz="2800" dirty="0" smtClean="0"/>
              <a:t>’);</a:t>
            </a:r>
          </a:p>
          <a:p>
            <a:pPr>
              <a:buNone/>
            </a:pPr>
            <a:r>
              <a:rPr lang="en-US" sz="2800" dirty="0" smtClean="0"/>
              <a:t>Reset(f1);</a:t>
            </a:r>
          </a:p>
          <a:p>
            <a:pPr>
              <a:buNone/>
            </a:pPr>
            <a:r>
              <a:rPr lang="en-US" sz="2800" dirty="0" smtClean="0"/>
              <a:t>Rewrite(f2);</a:t>
            </a:r>
          </a:p>
          <a:p>
            <a:pPr>
              <a:buNone/>
            </a:pPr>
            <a:r>
              <a:rPr lang="en-US" sz="2800" dirty="0" err="1" smtClean="0"/>
              <a:t>Readln</a:t>
            </a:r>
            <a:r>
              <a:rPr lang="en-US" sz="2800" dirty="0" smtClean="0"/>
              <a:t> (f1);</a:t>
            </a:r>
          </a:p>
          <a:p>
            <a:pPr>
              <a:buNone/>
            </a:pPr>
            <a:r>
              <a:rPr lang="en-US" sz="2800" dirty="0" err="1" smtClean="0"/>
              <a:t>Readln</a:t>
            </a:r>
            <a:r>
              <a:rPr lang="en-US" sz="2800" dirty="0" smtClean="0"/>
              <a:t> (f1</a:t>
            </a:r>
            <a:r>
              <a:rPr lang="en-US" sz="2800" dirty="0" smtClean="0"/>
              <a:t>);</a:t>
            </a:r>
          </a:p>
          <a:p>
            <a:pPr>
              <a:buNone/>
            </a:pPr>
            <a:r>
              <a:rPr lang="en-US" sz="2800" dirty="0" smtClean="0"/>
              <a:t>For </a:t>
            </a:r>
            <a:r>
              <a:rPr lang="en-US" sz="2800" dirty="0" err="1" smtClean="0"/>
              <a:t>i</a:t>
            </a:r>
            <a:r>
              <a:rPr lang="en-US" sz="2800" dirty="0" smtClean="0"/>
              <a:t>:=1 to 30 do</a:t>
            </a:r>
          </a:p>
          <a:p>
            <a:pPr>
              <a:buNone/>
            </a:pPr>
            <a:r>
              <a:rPr lang="en-US" sz="2800" dirty="0" err="1" smtClean="0"/>
              <a:t>Readln</a:t>
            </a:r>
            <a:r>
              <a:rPr lang="en-US" sz="2800" dirty="0" smtClean="0"/>
              <a:t> (</a:t>
            </a:r>
            <a:r>
              <a:rPr lang="en-US" sz="2800" dirty="0" smtClean="0"/>
              <a:t>f1, list[</a:t>
            </a:r>
            <a:r>
              <a:rPr lang="en-US" sz="2800" dirty="0" err="1" smtClean="0"/>
              <a:t>i</a:t>
            </a:r>
            <a:r>
              <a:rPr lang="en-US" sz="2800" dirty="0" smtClean="0"/>
              <a:t>].</a:t>
            </a:r>
            <a:r>
              <a:rPr lang="en-US" sz="2800" dirty="0" err="1" smtClean="0"/>
              <a:t>Fam</a:t>
            </a:r>
            <a:r>
              <a:rPr lang="en-US" sz="2800" dirty="0" smtClean="0"/>
              <a:t>, </a:t>
            </a:r>
            <a:r>
              <a:rPr lang="en-US" sz="2800" dirty="0" smtClean="0"/>
              <a:t>list[</a:t>
            </a:r>
            <a:r>
              <a:rPr lang="en-US" sz="2800" dirty="0" err="1" smtClean="0"/>
              <a:t>i</a:t>
            </a:r>
            <a:r>
              <a:rPr lang="en-US" sz="2800" dirty="0" smtClean="0"/>
              <a:t>].</a:t>
            </a:r>
            <a:r>
              <a:rPr lang="en-US" sz="2800" dirty="0" err="1" smtClean="0"/>
              <a:t>rus</a:t>
            </a:r>
            <a:r>
              <a:rPr lang="en-US" sz="2800" dirty="0" smtClean="0"/>
              <a:t>, </a:t>
            </a:r>
            <a:r>
              <a:rPr lang="en-US" sz="2800" dirty="0" smtClean="0"/>
              <a:t>list[</a:t>
            </a:r>
            <a:r>
              <a:rPr lang="en-US" sz="2800" dirty="0" err="1" smtClean="0"/>
              <a:t>i</a:t>
            </a:r>
            <a:r>
              <a:rPr lang="en-US" sz="2800" dirty="0" smtClean="0"/>
              <a:t>].</a:t>
            </a:r>
            <a:r>
              <a:rPr lang="en-US" sz="2800" dirty="0" err="1" smtClean="0"/>
              <a:t>alg</a:t>
            </a:r>
            <a:r>
              <a:rPr lang="en-US" sz="2800" dirty="0" smtClean="0"/>
              <a:t>, </a:t>
            </a:r>
            <a:r>
              <a:rPr lang="en-US" sz="2800" dirty="0" smtClean="0"/>
              <a:t>list[</a:t>
            </a:r>
            <a:r>
              <a:rPr lang="en-US" sz="2800" dirty="0" err="1" smtClean="0"/>
              <a:t>i</a:t>
            </a:r>
            <a:r>
              <a:rPr lang="en-US" sz="2800" dirty="0" smtClean="0"/>
              <a:t>]. </a:t>
            </a:r>
            <a:r>
              <a:rPr lang="en-US" sz="2800" dirty="0" err="1" smtClean="0"/>
              <a:t>fhiz</a:t>
            </a:r>
            <a:r>
              <a:rPr lang="en-US" sz="2800" dirty="0" smtClean="0"/>
              <a:t>);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:=1 to 30 do</a:t>
            </a:r>
          </a:p>
          <a:p>
            <a:pPr>
              <a:buNone/>
            </a:pPr>
            <a:r>
              <a:rPr lang="en-US" dirty="0" smtClean="0"/>
              <a:t> if (</a:t>
            </a:r>
            <a:r>
              <a:rPr lang="en-US" dirty="0" smtClean="0"/>
              <a:t>list[</a:t>
            </a:r>
            <a:r>
              <a:rPr lang="en-US" dirty="0" err="1" smtClean="0"/>
              <a:t>i</a:t>
            </a:r>
            <a:r>
              <a:rPr lang="en-US" dirty="0" smtClean="0"/>
              <a:t>].</a:t>
            </a:r>
            <a:r>
              <a:rPr lang="en-US" dirty="0" err="1" smtClean="0"/>
              <a:t>rus</a:t>
            </a:r>
            <a:r>
              <a:rPr lang="en-US" dirty="0" smtClean="0"/>
              <a:t>=5) and (</a:t>
            </a:r>
            <a:r>
              <a:rPr lang="en-US" dirty="0" smtClean="0"/>
              <a:t>list[</a:t>
            </a:r>
            <a:r>
              <a:rPr lang="en-US" dirty="0" err="1" smtClean="0"/>
              <a:t>i</a:t>
            </a:r>
            <a:r>
              <a:rPr lang="en-US" dirty="0" smtClean="0"/>
              <a:t>].</a:t>
            </a:r>
            <a:r>
              <a:rPr lang="en-US" dirty="0" err="1" smtClean="0"/>
              <a:t>alg</a:t>
            </a:r>
            <a:r>
              <a:rPr lang="en-US" dirty="0" smtClean="0"/>
              <a:t>=5) and (</a:t>
            </a:r>
            <a:r>
              <a:rPr lang="en-US" dirty="0" smtClean="0"/>
              <a:t>list[</a:t>
            </a:r>
            <a:r>
              <a:rPr lang="en-US" dirty="0" err="1" smtClean="0"/>
              <a:t>i</a:t>
            </a:r>
            <a:r>
              <a:rPr lang="en-US" dirty="0" smtClean="0"/>
              <a:t>].</a:t>
            </a:r>
            <a:r>
              <a:rPr lang="en-US" dirty="0" err="1" smtClean="0"/>
              <a:t>fhiz</a:t>
            </a:r>
            <a:r>
              <a:rPr lang="en-US" dirty="0" smtClean="0"/>
              <a:t>=5)  then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begin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writeln</a:t>
            </a:r>
            <a:r>
              <a:rPr lang="en-US" dirty="0" smtClean="0"/>
              <a:t> (</a:t>
            </a:r>
            <a:r>
              <a:rPr lang="en-US" dirty="0" smtClean="0"/>
              <a:t>list[</a:t>
            </a:r>
            <a:r>
              <a:rPr lang="en-US" dirty="0" err="1" smtClean="0"/>
              <a:t>i</a:t>
            </a:r>
            <a:r>
              <a:rPr lang="en-US" dirty="0" smtClean="0"/>
              <a:t>].</a:t>
            </a:r>
            <a:r>
              <a:rPr lang="en-US" dirty="0" err="1" smtClean="0"/>
              <a:t>Fam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writeln</a:t>
            </a:r>
            <a:r>
              <a:rPr lang="en-US" dirty="0" smtClean="0"/>
              <a:t> (f2, </a:t>
            </a:r>
            <a:r>
              <a:rPr lang="en-US" dirty="0" smtClean="0"/>
              <a:t>list[</a:t>
            </a:r>
            <a:r>
              <a:rPr lang="en-US" dirty="0" err="1" smtClean="0"/>
              <a:t>i</a:t>
            </a:r>
            <a:r>
              <a:rPr lang="en-US" dirty="0" smtClean="0"/>
              <a:t>].</a:t>
            </a:r>
            <a:r>
              <a:rPr lang="en-US" dirty="0" err="1" smtClean="0"/>
              <a:t>Fam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end;</a:t>
            </a:r>
          </a:p>
          <a:p>
            <a:pPr>
              <a:buNone/>
            </a:pPr>
            <a:r>
              <a:rPr lang="en-US" dirty="0" smtClean="0"/>
              <a:t>Close(f1);</a:t>
            </a:r>
          </a:p>
          <a:p>
            <a:pPr>
              <a:buNone/>
            </a:pPr>
            <a:r>
              <a:rPr lang="en-US" dirty="0" smtClean="0"/>
              <a:t>Close(f2);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end.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Система основных понятий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Комбинированный тип данных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Комбинированный тип данных – структурный тип, объединяющий разнотипные компоненты (поля) данных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Тип поля: любой простой или структурированный тип (кроме файлового)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Запись – величина комбинированного типа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Идентификация</a:t>
                      </a:r>
                      <a:r>
                        <a:rPr lang="ru-RU" sz="2400" baseline="0" dirty="0" smtClean="0"/>
                        <a:t> поля записи – составное имя </a:t>
                      </a:r>
                    </a:p>
                    <a:p>
                      <a:r>
                        <a:rPr lang="en-US" sz="2400" baseline="0" dirty="0" smtClean="0"/>
                        <a:t>&lt;</a:t>
                      </a:r>
                      <a:r>
                        <a:rPr lang="ru-RU" sz="2400" baseline="0" dirty="0" smtClean="0"/>
                        <a:t>имя записи</a:t>
                      </a:r>
                      <a:r>
                        <a:rPr lang="en-US" sz="2400" baseline="0" dirty="0" smtClean="0"/>
                        <a:t>&gt;.&lt;</a:t>
                      </a:r>
                      <a:r>
                        <a:rPr lang="ru-RU" sz="2400" baseline="0" dirty="0" smtClean="0"/>
                        <a:t>имя поля</a:t>
                      </a:r>
                      <a:r>
                        <a:rPr lang="en-US" sz="2400" baseline="0" dirty="0" smtClean="0"/>
                        <a:t>&gt;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4aedf3013298d69cef2b62236622109acbdc1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365</Words>
  <Application>Microsoft Office PowerPoint</Application>
  <PresentationFormat>Экран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Комбинированный тип данных</vt:lpstr>
      <vt:lpstr>Комбинированный тип данных</vt:lpstr>
      <vt:lpstr>Комбинированный тип данных</vt:lpstr>
      <vt:lpstr>Пример, данные о результатах экзаменов, полученных учеником по трем предметам</vt:lpstr>
      <vt:lpstr>Описание этого радела</vt:lpstr>
      <vt:lpstr>На экзаменационном листе содержатся сведения о результатах экзаменов, сданных 30 учениками класса. Ввести эти данные в компьютер.</vt:lpstr>
      <vt:lpstr>Слайд 7</vt:lpstr>
      <vt:lpstr>Слайд 8</vt:lpstr>
      <vt:lpstr>Система основных понятий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Комбинированный тип данных</dc:title>
  <dc:creator>5 класс</dc:creator>
  <cp:lastModifiedBy>User</cp:lastModifiedBy>
  <cp:revision>7</cp:revision>
  <dcterms:created xsi:type="dcterms:W3CDTF">2016-02-08T05:27:07Z</dcterms:created>
  <dcterms:modified xsi:type="dcterms:W3CDTF">2016-02-08T08:12:36Z</dcterms:modified>
</cp:coreProperties>
</file>