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1 май 2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1462"/>
            <a:ext cx="9144000" cy="70723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Анц1ила к1иабилеб май.</a:t>
            </a:r>
            <a:br>
              <a:rPr lang="ru-RU" dirty="0" smtClean="0"/>
            </a:br>
            <a:r>
              <a:rPr lang="ru-RU" dirty="0" err="1" smtClean="0"/>
              <a:t>Контролияб</a:t>
            </a:r>
            <a:r>
              <a:rPr lang="ru-RU" dirty="0" smtClean="0"/>
              <a:t> диктант.</a:t>
            </a:r>
            <a:br>
              <a:rPr lang="ru-RU" dirty="0" smtClean="0"/>
            </a:br>
            <a:r>
              <a:rPr lang="ru-RU" dirty="0" err="1" smtClean="0"/>
              <a:t>Дагъистан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Зах1матал раг1аби:т1аг1амал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1 май 2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1462"/>
            <a:ext cx="9144000" cy="70723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Анц1ила </a:t>
            </a:r>
            <a:r>
              <a:rPr lang="ru-RU" dirty="0" err="1" smtClean="0"/>
              <a:t>ункъабилеб</a:t>
            </a:r>
            <a:r>
              <a:rPr lang="ru-RU" dirty="0" smtClean="0"/>
              <a:t> май.</a:t>
            </a:r>
            <a:br>
              <a:rPr lang="ru-RU" dirty="0" smtClean="0"/>
            </a:br>
            <a:r>
              <a:rPr lang="ru-RU" dirty="0" err="1" smtClean="0"/>
              <a:t>Контролияб</a:t>
            </a:r>
            <a:r>
              <a:rPr lang="ru-RU" dirty="0" smtClean="0"/>
              <a:t> диктант.</a:t>
            </a:r>
            <a:br>
              <a:rPr lang="ru-RU" dirty="0" smtClean="0"/>
            </a:br>
            <a:r>
              <a:rPr lang="ru-RU" dirty="0" err="1" smtClean="0"/>
              <a:t>Дагъистан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Зах1матал раг1аби:т1аг1амал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Анц1ила к1иабилеб май. Контролияб диктант. Дагъистан. Зах1матал раг1аби:т1аг1амал</vt:lpstr>
      <vt:lpstr>Анц1ила ункъабилеб май. Контролияб диктант. Дагъистан. Зах1матал раг1аби:т1аг1амал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Анц1ила к1иабилеб май. Контролияб диктант. Дагъистан. Зах1матал раг1аби:т1аг1амал</dc:title>
  <dc:creator>User</dc:creator>
  <cp:lastModifiedBy>User</cp:lastModifiedBy>
  <cp:revision>1</cp:revision>
  <dcterms:created xsi:type="dcterms:W3CDTF">2020-05-13T21:01:55Z</dcterms:created>
  <dcterms:modified xsi:type="dcterms:W3CDTF">2020-05-13T21:07:15Z</dcterms:modified>
</cp:coreProperties>
</file>