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09" r:id="rId3"/>
    <p:sldId id="326" r:id="rId4"/>
    <p:sldId id="319" r:id="rId5"/>
    <p:sldId id="324" r:id="rId6"/>
    <p:sldId id="323" r:id="rId7"/>
    <p:sldId id="320" r:id="rId8"/>
    <p:sldId id="325" r:id="rId9"/>
    <p:sldId id="335" r:id="rId10"/>
    <p:sldId id="334" r:id="rId11"/>
    <p:sldId id="333" r:id="rId12"/>
    <p:sldId id="332" r:id="rId13"/>
    <p:sldId id="331" r:id="rId14"/>
    <p:sldId id="336" r:id="rId15"/>
    <p:sldId id="337" r:id="rId16"/>
    <p:sldId id="338" r:id="rId17"/>
    <p:sldId id="339" r:id="rId18"/>
    <p:sldId id="340" r:id="rId19"/>
    <p:sldId id="330" r:id="rId20"/>
    <p:sldId id="329" r:id="rId21"/>
    <p:sldId id="341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00682F"/>
    <a:srgbClr val="CC66FF"/>
    <a:srgbClr val="0099CC"/>
    <a:srgbClr val="00CCFF"/>
    <a:srgbClr val="CCCCFF"/>
    <a:srgbClr val="FFCCFF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3108" autoAdjust="0"/>
    <p:restoredTop sz="94660"/>
  </p:normalViewPr>
  <p:slideViewPr>
    <p:cSldViewPr>
      <p:cViewPr varScale="1">
        <p:scale>
          <a:sx n="70" d="100"/>
          <a:sy n="70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18AD5-9301-4508-8D37-5B4131FD9AFA}" type="presOf" srcId="{9E53B189-0707-4064-9012-2711E3FFAF51}" destId="{5E98A81F-6172-48FF-A315-DC20E1D6D860}" srcOrd="0" destOrd="0" presId="urn:microsoft.com/office/officeart/2005/8/layout/venn3"/>
    <dgm:cxn modelId="{BAA02D7A-2BBE-4782-9DA9-F52FB95C226E}" type="presOf" srcId="{D831D0E8-FC2F-417C-8A50-B7132907CF42}" destId="{7639CDC6-C8AB-48DF-84F2-A06C8023F0E7}" srcOrd="0" destOrd="0" presId="urn:microsoft.com/office/officeart/2005/8/layout/venn3"/>
    <dgm:cxn modelId="{0670AD86-4B12-43C9-8616-D1FA607CEDFE}" type="presOf" srcId="{EF3DA76C-D868-4446-A08E-A80CAB3A147C}" destId="{71C6594F-E037-4259-BCD1-AAD3B842C68C}" srcOrd="0" destOrd="0" presId="urn:microsoft.com/office/officeart/2005/8/layout/venn3"/>
    <dgm:cxn modelId="{568829A0-3A55-405E-89D5-4FEC626E2F24}" type="presOf" srcId="{8FDD254B-A7A3-4B97-9FBB-6289B1A1C2D8}" destId="{F714F26A-66E6-47A5-BA72-4D05BE71D5ED}" srcOrd="0" destOrd="0" presId="urn:microsoft.com/office/officeart/2005/8/layout/venn3"/>
    <dgm:cxn modelId="{FE503565-F7FB-4B4F-8B3E-A0F043089C4F}" type="presOf" srcId="{66612BEF-459C-4E4F-BD0C-352D325DEF40}" destId="{446CA65D-CB69-46F3-B3D9-11BB3C3F4571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C653300C-E860-493C-AE32-5A7A5FE47333}" type="presParOf" srcId="{446CA65D-CB69-46F3-B3D9-11BB3C3F4571}" destId="{5E98A81F-6172-48FF-A315-DC20E1D6D860}" srcOrd="0" destOrd="0" presId="urn:microsoft.com/office/officeart/2005/8/layout/venn3"/>
    <dgm:cxn modelId="{7F7CA69A-62BB-44B9-AA3A-07EA607C37CB}" type="presParOf" srcId="{446CA65D-CB69-46F3-B3D9-11BB3C3F4571}" destId="{233A0F06-B176-4222-B794-F8A2ACEF7896}" srcOrd="1" destOrd="0" presId="urn:microsoft.com/office/officeart/2005/8/layout/venn3"/>
    <dgm:cxn modelId="{FC99624B-39A0-4238-93E7-7F33E808B21D}" type="presParOf" srcId="{446CA65D-CB69-46F3-B3D9-11BB3C3F4571}" destId="{F714F26A-66E6-47A5-BA72-4D05BE71D5ED}" srcOrd="2" destOrd="0" presId="urn:microsoft.com/office/officeart/2005/8/layout/venn3"/>
    <dgm:cxn modelId="{51F0B9AD-219A-41D5-9BEC-8EC9E9073DCC}" type="presParOf" srcId="{446CA65D-CB69-46F3-B3D9-11BB3C3F4571}" destId="{C1BB16E1-7DA5-48EB-B3D7-8BC424EC9F8B}" srcOrd="3" destOrd="0" presId="urn:microsoft.com/office/officeart/2005/8/layout/venn3"/>
    <dgm:cxn modelId="{2D26A00D-E8EE-47EC-BA45-B8640D276031}" type="presParOf" srcId="{446CA65D-CB69-46F3-B3D9-11BB3C3F4571}" destId="{71C6594F-E037-4259-BCD1-AAD3B842C68C}" srcOrd="4" destOrd="0" presId="urn:microsoft.com/office/officeart/2005/8/layout/venn3"/>
    <dgm:cxn modelId="{28B0F8A4-BF32-4962-A955-13F858FDDA0C}" type="presParOf" srcId="{446CA65D-CB69-46F3-B3D9-11BB3C3F4571}" destId="{DEE0814D-27E9-4EA5-92C4-69241B91B41B}" srcOrd="5" destOrd="0" presId="urn:microsoft.com/office/officeart/2005/8/layout/venn3"/>
    <dgm:cxn modelId="{677D9173-4E6A-443E-A121-D71A4B94A48F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66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6C211-70E2-41A7-836E-E6E25455AD9E}" type="presOf" srcId="{EAE1088C-D00C-4178-B118-09F4A6B86C1F}" destId="{F0D1C6A0-6AE3-4478-BCA0-1963AF8130D5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F5ACA3EC-4219-44B6-AA88-3B0D5D0490A2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A4E4C070-B7EC-4DA0-95FB-63B0565751CD}" type="presOf" srcId="{CD68ACB4-957B-40B2-9AB7-BA3A4F59C6F2}" destId="{6EF1AF08-9334-480F-9092-2F9E329DD69C}" srcOrd="0" destOrd="0" presId="urn:microsoft.com/office/officeart/2005/8/layout/venn3"/>
    <dgm:cxn modelId="{6A7DA14D-2A69-415D-BA59-E15CE9D1F174}" type="presOf" srcId="{3C3D1718-21F3-40E3-8073-40B31DB53FAD}" destId="{F9C5F6B0-4D31-493A-9460-1EC566C3BB84}" srcOrd="0" destOrd="0" presId="urn:microsoft.com/office/officeart/2005/8/layout/venn3"/>
    <dgm:cxn modelId="{838304D3-C138-48DA-BB2F-2EED75907671}" type="presOf" srcId="{9B28D258-7D84-4D3E-A4D6-4DC2CAD20B9A}" destId="{218F0263-153A-4B8C-B3FB-8AB83B00CF86}" srcOrd="0" destOrd="0" presId="urn:microsoft.com/office/officeart/2005/8/layout/venn3"/>
    <dgm:cxn modelId="{AABC299C-882A-4223-A645-44D5B1D237E3}" type="presParOf" srcId="{F0D1C6A0-6AE3-4478-BCA0-1963AF8130D5}" destId="{F9C5F6B0-4D31-493A-9460-1EC566C3BB84}" srcOrd="0" destOrd="0" presId="urn:microsoft.com/office/officeart/2005/8/layout/venn3"/>
    <dgm:cxn modelId="{BAAEA268-BAAF-4236-BB0E-EE1EE92372D7}" type="presParOf" srcId="{F0D1C6A0-6AE3-4478-BCA0-1963AF8130D5}" destId="{B842DF3E-E78D-462F-A5CC-E16C67B01821}" srcOrd="1" destOrd="0" presId="urn:microsoft.com/office/officeart/2005/8/layout/venn3"/>
    <dgm:cxn modelId="{F22235B4-239A-4ABF-A4FB-E6A3BF8E97B8}" type="presParOf" srcId="{F0D1C6A0-6AE3-4478-BCA0-1963AF8130D5}" destId="{6EF1AF08-9334-480F-9092-2F9E329DD69C}" srcOrd="2" destOrd="0" presId="urn:microsoft.com/office/officeart/2005/8/layout/venn3"/>
    <dgm:cxn modelId="{63D616E2-3AC5-40BA-B5BE-A56FD8AD709B}" type="presParOf" srcId="{F0D1C6A0-6AE3-4478-BCA0-1963AF8130D5}" destId="{B4C4B1EE-0694-4A8B-ADE2-6079FF95B405}" srcOrd="3" destOrd="0" presId="urn:microsoft.com/office/officeart/2005/8/layout/venn3"/>
    <dgm:cxn modelId="{147F2427-EEDF-4529-A850-81948613BE5D}" type="presParOf" srcId="{F0D1C6A0-6AE3-4478-BCA0-1963AF8130D5}" destId="{6FC185DC-2AFF-4C48-ABA6-A267AA6D91B6}" srcOrd="4" destOrd="0" presId="urn:microsoft.com/office/officeart/2005/8/layout/venn3"/>
    <dgm:cxn modelId="{EA6333A3-35F4-4F3F-A78D-36CE18E8F939}" type="presParOf" srcId="{F0D1C6A0-6AE3-4478-BCA0-1963AF8130D5}" destId="{8F737D8B-7FC9-4805-BF3E-0815E46E311C}" srcOrd="5" destOrd="0" presId="urn:microsoft.com/office/officeart/2005/8/layout/venn3"/>
    <dgm:cxn modelId="{35687C14-42EC-4B58-A5E3-53AFF0A99385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D17DFF0-34EA-4074-920C-7AFE3536D541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08CD5AE-F6A4-48FC-A37B-11A922210D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D8BEAB-9F23-4354-BC5B-F710C5AAF1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EE5724-26CF-4BF1-AA2A-B4C1F9BE7A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FBF9E3-2296-439E-9F41-E41E7CC66C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08D27-E83F-496E-84BC-E1999B2842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F4D7ED-C4F9-44C0-926A-B1E7D9A78E4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E01232-638B-4AAD-AFB6-C3455E9C571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3409EF-A46B-4B5D-96F5-A27D9E8E1D0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2D587B-B508-42DF-B902-5D04633CE1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DAA1F-518D-467C-A5E8-05116FDEA0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AB7527-FD4C-402A-835A-FB0D8D62BB3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8A154-BC04-47C3-B692-092EABABFF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7B04AB-9D21-41E0-8F6C-12ADAD7AAAD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E17963-E564-44FF-BBA8-380FF65388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583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31B03A-4B46-46A2-BE87-DE302972284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69A195-B878-437A-B200-F9443C1EA92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410ADB-8210-4F7C-B9A4-05FB9FB4B0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E3FEC5-29A9-4A98-AF0B-A545738BD3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789FE2-25D3-4D95-B5A1-94AB312D23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EA3DDA-0369-4FC0-A7C2-58362B5BD1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EB6F1B-B425-431E-B3D8-1538812194C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7292E2-E8B1-4AE1-A729-8B7B214171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FF8CE-C8E6-418B-B78F-5D8D1AC548AB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FD49-4598-4332-A18E-4D814B2CE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5F28B-B74F-4D3A-B17A-A5597D007638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51558-D409-4F4A-812F-F4760B982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6AF2-4F89-4D60-9377-9D3C5CB2F7DB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14A6C-CA80-4303-8C49-F896D704E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13D69-AF34-4E17-8BE7-E5E370DDE240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EFDAF-8796-49E4-B57D-26AA6203C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183D3-FC5B-42DB-B12F-DC5053763A86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99AA4-8869-4802-9DCB-A89A83971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2F56F-4B47-41D3-9B3D-4AD9A2A62105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2628-E3B5-4B63-B5A5-951BD1EEB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20E18-C032-46C7-B7B8-47E61DEB3A91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48BD9-FF1E-4064-8F63-908A2E32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17CB-C0FF-42B5-99F4-C714B250B378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BC21-EFC8-4CF0-AE72-AF47E415B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6B4A-465E-494B-B485-3333CFC515A4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3F9A4-B80E-4EE8-A684-AED94AD05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FF6F1-03D6-4C5D-84F1-EB88FBB2BF8C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C410-CB07-4F40-8F0E-75F2AD881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EFE2-11AF-42B6-8CE9-5C3AB82BC8B9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87CF0-1DE0-4B0D-AB7B-0AFEBD67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598D8A-561C-41AC-A0AB-22F829C74C0A}" type="datetimeFigureOut">
              <a:rPr lang="ru-RU"/>
              <a:pPr>
                <a:defRPr/>
              </a:pPr>
              <a:t>11.04.2012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4E232B-27CC-413A-8494-5212D7906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ransition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A04DA3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A04DA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C4652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47.&#1055;&#1054;&#1063;&#1045;&#1052;&#1059;%20&#1042;%20&#1051;&#1045;&#1057;&#1059;%20&#1053;&#1059;&#1046;&#1053;&#1054;%20&#1057;&#1054;&#1041;&#1051;&#1070;&#1044;&#1040;&#1058;&#1068;%20&#1058;&#1048;&#1064;&#1048;&#1053;&#1059;\&#1089;&#1080;&#1085;&#1080;&#1094;&#1072;.wav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47.&#1055;&#1054;&#1063;&#1045;&#1052;&#1059;%20&#1042;%20&#1051;&#1045;&#1057;&#1059;%20&#1053;&#1059;&#1046;&#1053;&#1054;%20&#1057;&#1054;&#1041;&#1051;&#1070;&#1044;&#1040;&#1058;&#1068;%20&#1058;&#1048;&#1064;&#1048;&#1053;&#1059;\&#1076;&#1103;&#1090;&#1077;&#1083;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47.&#1055;&#1054;&#1063;&#1045;&#1052;&#1059;%20&#1042;%20&#1051;&#1045;&#1057;&#1059;%20&#1053;&#1059;&#1046;&#1053;&#1054;%20&#1057;&#1054;&#1041;&#1051;&#1070;&#1044;&#1040;&#1058;&#1068;%20&#1058;&#1048;&#1064;&#1048;&#1053;&#1059;\&#1075;&#1088;&#1072;&#1095;.wav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47.&#1055;&#1054;&#1063;&#1045;&#1052;&#1059;%20&#1042;%20&#1051;&#1045;&#1057;&#1059;%20&#1053;&#1059;&#1046;&#1053;&#1054;%20&#1057;&#1054;&#1041;&#1051;&#1070;&#1044;&#1040;&#1058;&#1068;%20&#1058;&#1048;&#1064;&#1048;&#1053;&#1059;\&#1082;&#1091;&#1082;&#1091;&#1096;&#1082;&#1072;.wav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0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realt.ru/files/_images/1686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47.&#1055;&#1054;&#1063;&#1045;&#1052;&#1059;%20&#1042;%20&#1051;&#1045;&#1057;&#1059;%20&#1053;&#1059;&#1046;&#1053;&#1054;%20&#1057;&#1054;&#1041;&#1051;&#1070;&#1044;&#1040;&#1058;&#1068;%20&#1058;&#1048;&#1064;&#1048;&#1053;&#1059;\&#1088;&#1091;&#1095;&#1077;&#1081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47.&#1055;&#1054;&#1063;&#1045;&#1052;&#1059;%20&#1042;%20&#1051;&#1045;&#1057;&#1059;%20&#1053;&#1059;&#1046;&#1053;&#1054;%20&#1057;&#1054;&#1041;&#1051;&#1070;&#1044;&#1040;&#1058;&#1068;%20&#1058;&#1048;&#1064;&#1048;&#1053;&#1059;\&#1078;&#1091;&#1082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47.&#1055;&#1054;&#1063;&#1045;&#1052;&#1059;%20&#1042;%20&#1051;&#1045;&#1057;&#1059;%20&#1053;&#1059;&#1046;&#1053;&#1054;%20&#1057;&#1054;&#1041;&#1051;&#1070;&#1044;&#1040;&#1058;&#1068;%20&#1058;&#1048;&#1064;&#1048;&#1053;&#1059;\&#1089;&#1086;&#1083;&#1086;&#1074;&#1077;&#1081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00"/>
                </a:solidFill>
              </a:rPr>
              <a:t>Мир вокруг нас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14818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000" b="1" spc="600" dirty="0" smtClean="0">
                <a:ln w="38100">
                  <a:noFill/>
                </a:ln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Почему в лесу нужно соблюдать тишину</a:t>
            </a:r>
            <a:endParaRPr lang="ru-RU" sz="6000" b="1" spc="600" dirty="0">
              <a:ln w="38100">
                <a:noFill/>
              </a:ln>
              <a:solidFill>
                <a:srgbClr val="CC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8" name="Picture 4" descr="D:\Общие документы\КАРТИНКИ\АНИМИРОВАННЫЕ КАРТИНКИ\1 (395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214438"/>
            <a:ext cx="2609850" cy="230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Картинка 165 из 76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66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75" y="142875"/>
            <a:ext cx="3571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Перелетая с ветки на ветку, распевают синицы.</a:t>
            </a:r>
            <a:endParaRPr lang="ru-RU" sz="2000" dirty="0">
              <a:latin typeface="+mj-lt"/>
            </a:endParaRPr>
          </a:p>
        </p:txBody>
      </p:sp>
      <p:pic>
        <p:nvPicPr>
          <p:cNvPr id="4" name="син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Картинка 152 из 98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15000" y="5929313"/>
            <a:ext cx="32861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Звонко отстукивает о сухое дерево дятел.</a:t>
            </a:r>
            <a:endParaRPr lang="ru-RU" sz="2000" dirty="0">
              <a:latin typeface="+mj-lt"/>
            </a:endParaRPr>
          </a:p>
        </p:txBody>
      </p:sp>
      <p:pic>
        <p:nvPicPr>
          <p:cNvPr id="4" name="дятел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15375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Картинка 90 из 333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357688" y="5429250"/>
            <a:ext cx="4572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только солнце получше пригреет землю, почернеют дороги, обнажатся на полях проталины, зажурчат ручейки, к нам прилетят грачи.</a:t>
            </a:r>
          </a:p>
        </p:txBody>
      </p:sp>
      <p:pic>
        <p:nvPicPr>
          <p:cNvPr id="6" name="грач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15375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Картинка 20 из 2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214313"/>
            <a:ext cx="42862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Появляются бабочки-капустницы.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Картинка 15 из 131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000500" y="635793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лесу слышно кукование кукушки.</a:t>
            </a:r>
          </a:p>
        </p:txBody>
      </p:sp>
      <p:pic>
        <p:nvPicPr>
          <p:cNvPr id="4" name="кукуш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15375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6" descr="Картинка 2 из 252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50" y="357188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Прилетают ласточки и стрижи.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Картинка 2 из 118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2875" y="142875"/>
            <a:ext cx="47148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грачей, ворон, галок, сорок, воробьев появились птенцы.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Картинка 163 из 179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429250" y="214313"/>
            <a:ext cx="3429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белок, лисиц, волков и других зверей — детеныши.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Картинка 20 из 140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313" y="5929313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Лес звенит от певчих птиц. Все живет полной, радостной, шумной жизнью.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928688"/>
            <a:ext cx="47863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	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мы будем шуметь, не услышим прекрасные звуки леса! Если мы ведём себя в лесу тихо, лесные обитатели не пугаются нас. И мы можем многих из них увидеть. Если мы шумим в лесу, животные испугаются и попрячутся. И мы их не увидим!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Голоса животных – это их разговоры. Шумными играми, криками, громкой музыкой мы, возможно, помешаем животным сообщить друг другу что-то важное. Шумом мы можем очень испугать животных. Напуганная птица побоится подлететь к гнезду, и птенцы останутся голодными. Возможно, многие животные совсем убегут или улетят из того уголка леса, который был их домом.</a:t>
            </a:r>
          </a:p>
        </p:txBody>
      </p:sp>
      <p:pic>
        <p:nvPicPr>
          <p:cNvPr id="19460" name="Picture 4" descr="Картинка 55 из 9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EBA1"/>
              </a:clrFrom>
              <a:clrTo>
                <a:srgbClr val="F7EBA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57700" y="1357313"/>
            <a:ext cx="4686300" cy="41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4572000"/>
            <a:ext cx="1408113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142875" y="642938"/>
            <a:ext cx="5286375" cy="1785937"/>
          </a:xfrm>
          <a:prstGeom prst="cloudCallout">
            <a:avLst>
              <a:gd name="adj1" fmla="val -23142"/>
              <a:gd name="adj2" fmla="val 182295"/>
            </a:avLst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Дом со всех сторон открыт.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резною крышей крыт.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Заходи в зеленый дом —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Чудеса увидишь в нем.</a:t>
            </a:r>
          </a:p>
        </p:txBody>
      </p:sp>
      <p:pic>
        <p:nvPicPr>
          <p:cNvPr id="33794" name="Picture 2" descr="Картинка 56 из 767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643188"/>
            <a:ext cx="557212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Картинка 7 из 35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143875" y="6000750"/>
            <a:ext cx="1000125" cy="857250"/>
          </a:xfrm>
          <a:prstGeom prst="rect">
            <a:avLst/>
          </a:prstGeom>
          <a:solidFill>
            <a:srgbClr val="009242"/>
          </a:solidFill>
          <a:ln>
            <a:solidFill>
              <a:srgbClr val="009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786063" y="785813"/>
            <a:ext cx="6215062" cy="1643062"/>
          </a:xfrm>
          <a:prstGeom prst="cloudCallout">
            <a:avLst>
              <a:gd name="adj1" fmla="val 11390"/>
              <a:gd name="adj2" fmla="val 196112"/>
            </a:avLst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Поэтому мы с вами должны помнить и соблюдать главное правило поведения в лесу.                                    Какое это правило?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8610" name="Picture 2" descr="Экологический знак Международного экологического фон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2857500"/>
            <a:ext cx="3571875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6323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5" y="928688"/>
            <a:ext cx="871537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hlinkClick r:id="rId3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Картинка 3 из 100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286375" y="4714875"/>
            <a:ext cx="371475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Прошептал листу листок 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Что-то по секрету.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Тот сберечь секрет не смог —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Разболтал соседу.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прошло и полчаса —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Шум в березах начался…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688" y="4643438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Выноска-облако 2"/>
          <p:cNvSpPr/>
          <p:nvPr/>
        </p:nvSpPr>
        <p:spPr>
          <a:xfrm>
            <a:off x="2571750" y="785813"/>
            <a:ext cx="6429375" cy="1643062"/>
          </a:xfrm>
          <a:prstGeom prst="cloudCallout">
            <a:avLst>
              <a:gd name="adj1" fmla="val 11390"/>
              <a:gd name="adj2" fmla="val 196112"/>
            </a:avLst>
          </a:prstGeom>
          <a:solidFill>
            <a:srgbClr val="FFCC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 нас с вами в весеннем лесу побывали поэты и писатели.                                     Что они там увидели и услышали?</a:t>
            </a:r>
          </a:p>
        </p:txBody>
      </p:sp>
      <p:pic>
        <p:nvPicPr>
          <p:cNvPr id="31746" name="Picture 2" descr="Картинка 7 из 6166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357438"/>
            <a:ext cx="4643437" cy="433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Картинка 10 из 13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5" y="4000500"/>
            <a:ext cx="371475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Еще подснежник не расцвел, Ручей бурлит в овраге.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Полно проталин возле сел, Снег тоньше стал бумаги. Ступай, зима, и не ворчи!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Весь воздух полон звону,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гнезда мастерят грачи,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каркают вороны.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Картинка 160 из 1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5715000"/>
            <a:ext cx="55006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Начинается таяние снега. В лесу вокруг деревьев протаяли воронки. На буграх появляются первые проталины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Картинка 41 из 22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15000" y="5214938"/>
            <a:ext cx="27146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Бегу я, как по лесенке,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 камешкам звеня.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Издалека по песенке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Узнаете меня.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50" y="142875"/>
            <a:ext cx="31432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полях журчат еще маленькие ручейки. </a:t>
            </a:r>
            <a:endParaRPr lang="ru-RU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уч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64393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Картинка 13 из 915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4313" y="285750"/>
            <a:ext cx="378618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жужжу, когда сижу,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жужжу, когда хожу.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в воздухе кружусь,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Тут уж вдоволь нажужжусь.</a:t>
            </a:r>
          </a:p>
        </p:txBody>
      </p:sp>
      <p:pic>
        <p:nvPicPr>
          <p:cNvPr id="4" name="жу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Картинка 4 из 426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643563" y="142875"/>
            <a:ext cx="32861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Прилетевший соловей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 каждым часом веселей: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Льются трели без конца…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чуть-чуть обидно,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крылатого певца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зарослях не видно.</a:t>
            </a:r>
            <a:endParaRPr lang="ru-RU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38" y="6286500"/>
            <a:ext cx="62150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лесной опушке уже слышатся птичьи песни. </a:t>
            </a:r>
            <a:endParaRPr lang="ru-RU" sz="2000" dirty="0">
              <a:latin typeface="+mj-lt"/>
            </a:endParaRPr>
          </a:p>
        </p:txBody>
      </p:sp>
      <p:pic>
        <p:nvPicPr>
          <p:cNvPr id="5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15375" y="6429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295</Words>
  <Application>Microsoft Office PowerPoint</Application>
  <PresentationFormat>Экран (4:3)</PresentationFormat>
  <Paragraphs>83</Paragraphs>
  <Slides>23</Slides>
  <Notes>21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Екатерина</dc:creator>
  <cp:lastModifiedBy>Екатерина</cp:lastModifiedBy>
  <cp:revision>175</cp:revision>
  <dcterms:modified xsi:type="dcterms:W3CDTF">2012-04-11T10:51:05Z</dcterms:modified>
</cp:coreProperties>
</file>