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309" r:id="rId3"/>
    <p:sldId id="326" r:id="rId4"/>
    <p:sldId id="319" r:id="rId5"/>
    <p:sldId id="324" r:id="rId6"/>
    <p:sldId id="323" r:id="rId7"/>
    <p:sldId id="320" r:id="rId8"/>
    <p:sldId id="325" r:id="rId9"/>
    <p:sldId id="335" r:id="rId10"/>
    <p:sldId id="334" r:id="rId11"/>
    <p:sldId id="333" r:id="rId12"/>
    <p:sldId id="332" r:id="rId13"/>
    <p:sldId id="331" r:id="rId14"/>
    <p:sldId id="336" r:id="rId15"/>
    <p:sldId id="337" r:id="rId16"/>
    <p:sldId id="338" r:id="rId17"/>
    <p:sldId id="339" r:id="rId18"/>
    <p:sldId id="340" r:id="rId19"/>
    <p:sldId id="330" r:id="rId20"/>
    <p:sldId id="329" r:id="rId21"/>
    <p:sldId id="341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242"/>
    <a:srgbClr val="00682F"/>
    <a:srgbClr val="CC66FF"/>
    <a:srgbClr val="0099CC"/>
    <a:srgbClr val="00CCFF"/>
    <a:srgbClr val="CCCCFF"/>
    <a:srgbClr val="FFCCFF"/>
    <a:srgbClr val="CC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13108" autoAdjust="0"/>
    <p:restoredTop sz="94660"/>
  </p:normalViewPr>
  <p:slideViewPr>
    <p:cSldViewPr>
      <p:cViewPr varScale="1">
        <p:scale>
          <a:sx n="70" d="100"/>
          <a:sy n="70" d="100"/>
        </p:scale>
        <p:origin x="-114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612BEF-459C-4E4F-BD0C-352D325DEF40}" type="doc">
      <dgm:prSet loTypeId="urn:microsoft.com/office/officeart/2005/8/layout/venn3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E53B189-0707-4064-9012-2711E3FFAF51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М</a:t>
          </a:r>
          <a:endParaRPr lang="ru-RU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83B5739D-730E-4AFE-B96D-E4455600C418}" type="parTrans" cxnId="{4DE6CD2A-1886-4C46-9D77-B525569F2250}">
      <dgm:prSet/>
      <dgm:spPr/>
      <dgm:t>
        <a:bodyPr/>
        <a:lstStyle/>
        <a:p>
          <a:endParaRPr lang="ru-RU"/>
        </a:p>
      </dgm:t>
    </dgm:pt>
    <dgm:pt modelId="{B344321C-0B86-4D86-BBBA-01F7BE1DC4BD}" type="sibTrans" cxnId="{4DE6CD2A-1886-4C46-9D77-B525569F2250}">
      <dgm:prSet/>
      <dgm:spPr/>
      <dgm:t>
        <a:bodyPr/>
        <a:lstStyle/>
        <a:p>
          <a:endParaRPr lang="ru-RU"/>
        </a:p>
      </dgm:t>
    </dgm:pt>
    <dgm:pt modelId="{8FDD254B-A7A3-4B97-9FBB-6289B1A1C2D8}">
      <dgm:prSet phldrT="[Текст]"/>
      <dgm:spPr/>
      <dgm:t>
        <a:bodyPr/>
        <a:lstStyle/>
        <a:p>
          <a:r>
            <a:rPr lang="ru-RU" b="1" dirty="0" smtClean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О</a:t>
          </a:r>
          <a:endParaRPr lang="ru-RU" b="1" dirty="0">
            <a:solidFill>
              <a:srgbClr val="33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06A0B552-DD05-48D0-9362-8322752BB7E8}" type="parTrans" cxnId="{2A4D9614-457C-433E-94C6-B9DE1C56CE3A}">
      <dgm:prSet/>
      <dgm:spPr/>
      <dgm:t>
        <a:bodyPr/>
        <a:lstStyle/>
        <a:p>
          <a:endParaRPr lang="ru-RU"/>
        </a:p>
      </dgm:t>
    </dgm:pt>
    <dgm:pt modelId="{EBD29791-9A82-434A-9C55-C4C617D9F71B}" type="sibTrans" cxnId="{2A4D9614-457C-433E-94C6-B9DE1C56CE3A}">
      <dgm:prSet/>
      <dgm:spPr/>
      <dgm:t>
        <a:bodyPr/>
        <a:lstStyle/>
        <a:p>
          <a:endParaRPr lang="ru-RU"/>
        </a:p>
      </dgm:t>
    </dgm:pt>
    <dgm:pt modelId="{EF3DA76C-D868-4446-A08E-A80CAB3A147C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Л</a:t>
          </a:r>
          <a:endParaRPr lang="ru-RU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FA31BBBB-92DE-4318-A834-B18F8235697B}" type="parTrans" cxnId="{8F79C2C1-3D75-42AE-87F7-4C0C67E1C079}">
      <dgm:prSet/>
      <dgm:spPr/>
      <dgm:t>
        <a:bodyPr/>
        <a:lstStyle/>
        <a:p>
          <a:endParaRPr lang="ru-RU"/>
        </a:p>
      </dgm:t>
    </dgm:pt>
    <dgm:pt modelId="{8E855F78-1780-4BCE-855D-F60F50D6C929}" type="sibTrans" cxnId="{8F79C2C1-3D75-42AE-87F7-4C0C67E1C079}">
      <dgm:prSet/>
      <dgm:spPr/>
      <dgm:t>
        <a:bodyPr/>
        <a:lstStyle/>
        <a:p>
          <a:endParaRPr lang="ru-RU"/>
        </a:p>
      </dgm:t>
    </dgm:pt>
    <dgm:pt modelId="{D831D0E8-FC2F-417C-8A50-B7132907CF42}">
      <dgm:prSet phldrT="[Текст]"/>
      <dgm:spPr/>
      <dgm:t>
        <a:bodyPr/>
        <a:lstStyle/>
        <a:p>
          <a:r>
            <a:rPr lang="ru-RU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О</a:t>
          </a:r>
          <a:endParaRPr lang="ru-RU" b="1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D2906A97-F5A7-4243-91E1-2EDEF5FF9D0D}" type="parTrans" cxnId="{C556B844-3FF7-48D8-AAAE-B827F5A1606D}">
      <dgm:prSet/>
      <dgm:spPr/>
      <dgm:t>
        <a:bodyPr/>
        <a:lstStyle/>
        <a:p>
          <a:endParaRPr lang="ru-RU"/>
        </a:p>
      </dgm:t>
    </dgm:pt>
    <dgm:pt modelId="{C8376CF7-2716-44AF-B5BA-D986C510E351}" type="sibTrans" cxnId="{C556B844-3FF7-48D8-AAAE-B827F5A1606D}">
      <dgm:prSet/>
      <dgm:spPr/>
      <dgm:t>
        <a:bodyPr/>
        <a:lstStyle/>
        <a:p>
          <a:endParaRPr lang="ru-RU"/>
        </a:p>
      </dgm:t>
    </dgm:pt>
    <dgm:pt modelId="{446CA65D-CB69-46F3-B3D9-11BB3C3F4571}" type="pres">
      <dgm:prSet presAssocID="{66612BEF-459C-4E4F-BD0C-352D325DEF4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98A81F-6172-48FF-A315-DC20E1D6D860}" type="pres">
      <dgm:prSet presAssocID="{9E53B189-0707-4064-9012-2711E3FFAF51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3A0F06-B176-4222-B794-F8A2ACEF7896}" type="pres">
      <dgm:prSet presAssocID="{B344321C-0B86-4D86-BBBA-01F7BE1DC4BD}" presName="space" presStyleCnt="0"/>
      <dgm:spPr/>
    </dgm:pt>
    <dgm:pt modelId="{F714F26A-66E6-47A5-BA72-4D05BE71D5ED}" type="pres">
      <dgm:prSet presAssocID="{8FDD254B-A7A3-4B97-9FBB-6289B1A1C2D8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BB16E1-7DA5-48EB-B3D7-8BC424EC9F8B}" type="pres">
      <dgm:prSet presAssocID="{EBD29791-9A82-434A-9C55-C4C617D9F71B}" presName="space" presStyleCnt="0"/>
      <dgm:spPr/>
    </dgm:pt>
    <dgm:pt modelId="{71C6594F-E037-4259-BCD1-AAD3B842C68C}" type="pres">
      <dgm:prSet presAssocID="{EF3DA76C-D868-4446-A08E-A80CAB3A147C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E0814D-27E9-4EA5-92C4-69241B91B41B}" type="pres">
      <dgm:prSet presAssocID="{8E855F78-1780-4BCE-855D-F60F50D6C929}" presName="space" presStyleCnt="0"/>
      <dgm:spPr/>
    </dgm:pt>
    <dgm:pt modelId="{7639CDC6-C8AB-48DF-84F2-A06C8023F0E7}" type="pres">
      <dgm:prSet presAssocID="{D831D0E8-FC2F-417C-8A50-B7132907CF42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4818AD5-9301-4508-8D37-5B4131FD9AFA}" type="presOf" srcId="{9E53B189-0707-4064-9012-2711E3FFAF51}" destId="{5E98A81F-6172-48FF-A315-DC20E1D6D860}" srcOrd="0" destOrd="0" presId="urn:microsoft.com/office/officeart/2005/8/layout/venn3"/>
    <dgm:cxn modelId="{BAA02D7A-2BBE-4782-9DA9-F52FB95C226E}" type="presOf" srcId="{D831D0E8-FC2F-417C-8A50-B7132907CF42}" destId="{7639CDC6-C8AB-48DF-84F2-A06C8023F0E7}" srcOrd="0" destOrd="0" presId="urn:microsoft.com/office/officeart/2005/8/layout/venn3"/>
    <dgm:cxn modelId="{0670AD86-4B12-43C9-8616-D1FA607CEDFE}" type="presOf" srcId="{EF3DA76C-D868-4446-A08E-A80CAB3A147C}" destId="{71C6594F-E037-4259-BCD1-AAD3B842C68C}" srcOrd="0" destOrd="0" presId="urn:microsoft.com/office/officeart/2005/8/layout/venn3"/>
    <dgm:cxn modelId="{568829A0-3A55-405E-89D5-4FEC626E2F24}" type="presOf" srcId="{8FDD254B-A7A3-4B97-9FBB-6289B1A1C2D8}" destId="{F714F26A-66E6-47A5-BA72-4D05BE71D5ED}" srcOrd="0" destOrd="0" presId="urn:microsoft.com/office/officeart/2005/8/layout/venn3"/>
    <dgm:cxn modelId="{FE503565-F7FB-4B4F-8B3E-A0F043089C4F}" type="presOf" srcId="{66612BEF-459C-4E4F-BD0C-352D325DEF40}" destId="{446CA65D-CB69-46F3-B3D9-11BB3C3F4571}" srcOrd="0" destOrd="0" presId="urn:microsoft.com/office/officeart/2005/8/layout/venn3"/>
    <dgm:cxn modelId="{2A4D9614-457C-433E-94C6-B9DE1C56CE3A}" srcId="{66612BEF-459C-4E4F-BD0C-352D325DEF40}" destId="{8FDD254B-A7A3-4B97-9FBB-6289B1A1C2D8}" srcOrd="1" destOrd="0" parTransId="{06A0B552-DD05-48D0-9362-8322752BB7E8}" sibTransId="{EBD29791-9A82-434A-9C55-C4C617D9F71B}"/>
    <dgm:cxn modelId="{C556B844-3FF7-48D8-AAAE-B827F5A1606D}" srcId="{66612BEF-459C-4E4F-BD0C-352D325DEF40}" destId="{D831D0E8-FC2F-417C-8A50-B7132907CF42}" srcOrd="3" destOrd="0" parTransId="{D2906A97-F5A7-4243-91E1-2EDEF5FF9D0D}" sibTransId="{C8376CF7-2716-44AF-B5BA-D986C510E351}"/>
    <dgm:cxn modelId="{8F79C2C1-3D75-42AE-87F7-4C0C67E1C079}" srcId="{66612BEF-459C-4E4F-BD0C-352D325DEF40}" destId="{EF3DA76C-D868-4446-A08E-A80CAB3A147C}" srcOrd="2" destOrd="0" parTransId="{FA31BBBB-92DE-4318-A834-B18F8235697B}" sibTransId="{8E855F78-1780-4BCE-855D-F60F50D6C929}"/>
    <dgm:cxn modelId="{4DE6CD2A-1886-4C46-9D77-B525569F2250}" srcId="{66612BEF-459C-4E4F-BD0C-352D325DEF40}" destId="{9E53B189-0707-4064-9012-2711E3FFAF51}" srcOrd="0" destOrd="0" parTransId="{83B5739D-730E-4AFE-B96D-E4455600C418}" sibTransId="{B344321C-0B86-4D86-BBBA-01F7BE1DC4BD}"/>
    <dgm:cxn modelId="{C653300C-E860-493C-AE32-5A7A5FE47333}" type="presParOf" srcId="{446CA65D-CB69-46F3-B3D9-11BB3C3F4571}" destId="{5E98A81F-6172-48FF-A315-DC20E1D6D860}" srcOrd="0" destOrd="0" presId="urn:microsoft.com/office/officeart/2005/8/layout/venn3"/>
    <dgm:cxn modelId="{7F7CA69A-62BB-44B9-AA3A-07EA607C37CB}" type="presParOf" srcId="{446CA65D-CB69-46F3-B3D9-11BB3C3F4571}" destId="{233A0F06-B176-4222-B794-F8A2ACEF7896}" srcOrd="1" destOrd="0" presId="urn:microsoft.com/office/officeart/2005/8/layout/venn3"/>
    <dgm:cxn modelId="{FC99624B-39A0-4238-93E7-7F33E808B21D}" type="presParOf" srcId="{446CA65D-CB69-46F3-B3D9-11BB3C3F4571}" destId="{F714F26A-66E6-47A5-BA72-4D05BE71D5ED}" srcOrd="2" destOrd="0" presId="urn:microsoft.com/office/officeart/2005/8/layout/venn3"/>
    <dgm:cxn modelId="{51F0B9AD-219A-41D5-9BEC-8EC9E9073DCC}" type="presParOf" srcId="{446CA65D-CB69-46F3-B3D9-11BB3C3F4571}" destId="{C1BB16E1-7DA5-48EB-B3D7-8BC424EC9F8B}" srcOrd="3" destOrd="0" presId="urn:microsoft.com/office/officeart/2005/8/layout/venn3"/>
    <dgm:cxn modelId="{2D26A00D-E8EE-47EC-BA45-B8640D276031}" type="presParOf" srcId="{446CA65D-CB69-46F3-B3D9-11BB3C3F4571}" destId="{71C6594F-E037-4259-BCD1-AAD3B842C68C}" srcOrd="4" destOrd="0" presId="urn:microsoft.com/office/officeart/2005/8/layout/venn3"/>
    <dgm:cxn modelId="{28B0F8A4-BF32-4962-A955-13F858FDDA0C}" type="presParOf" srcId="{446CA65D-CB69-46F3-B3D9-11BB3C3F4571}" destId="{DEE0814D-27E9-4EA5-92C4-69241B91B41B}" srcOrd="5" destOrd="0" presId="urn:microsoft.com/office/officeart/2005/8/layout/venn3"/>
    <dgm:cxn modelId="{677D9173-4E6A-443E-A121-D71A4B94A48F}" type="presParOf" srcId="{446CA65D-CB69-46F3-B3D9-11BB3C3F4571}" destId="{7639CDC6-C8AB-48DF-84F2-A06C8023F0E7}" srcOrd="6" destOrd="0" presId="urn:microsoft.com/office/officeart/2005/8/layout/venn3"/>
  </dgm:cxnLst>
  <dgm:bg/>
  <dgm:whole/>
  <dgm:extLst>
    <a:ext uri="http://schemas.microsoft.com/office/drawing/2008/diagram"/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E1088C-D00C-4178-B118-09F4A6B86C1F}" type="doc">
      <dgm:prSet loTypeId="urn:microsoft.com/office/officeart/2005/8/layout/venn3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C3D1718-21F3-40E3-8073-40B31DB53FAD}">
      <dgm:prSet phldrT="[Текст]"/>
      <dgm:spPr/>
      <dgm:t>
        <a:bodyPr/>
        <a:lstStyle/>
        <a:p>
          <a:r>
            <a:rPr lang="ru-RU" b="1" dirty="0" smtClean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Д</a:t>
          </a:r>
          <a:endParaRPr lang="ru-RU" b="1" dirty="0">
            <a:solidFill>
              <a:srgbClr val="FF33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FB4F1DF5-F755-4EE5-941A-1EE9E50960FD}" type="parTrans" cxnId="{D9CBD004-72A9-4804-AE07-EA07791816CD}">
      <dgm:prSet/>
      <dgm:spPr/>
      <dgm:t>
        <a:bodyPr/>
        <a:lstStyle/>
        <a:p>
          <a:endParaRPr lang="ru-RU"/>
        </a:p>
      </dgm:t>
    </dgm:pt>
    <dgm:pt modelId="{B0E8BB12-CFD1-482C-816C-3326E2D567EA}" type="sibTrans" cxnId="{D9CBD004-72A9-4804-AE07-EA07791816CD}">
      <dgm:prSet/>
      <dgm:spPr/>
      <dgm:t>
        <a:bodyPr/>
        <a:lstStyle/>
        <a:p>
          <a:endParaRPr lang="ru-RU"/>
        </a:p>
      </dgm:t>
    </dgm:pt>
    <dgm:pt modelId="{CD68ACB4-957B-40B2-9AB7-BA3A4F59C6F2}">
      <dgm:prSet phldrT="[Текст]"/>
      <dgm:spPr/>
      <dgm:t>
        <a:bodyPr/>
        <a:lstStyle/>
        <a:p>
          <a:r>
            <a:rPr lang="ru-RU" b="1" dirty="0" smtClean="0">
              <a:solidFill>
                <a:srgbClr val="66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Ц</a:t>
          </a:r>
          <a:endParaRPr lang="ru-RU" b="1" dirty="0">
            <a:solidFill>
              <a:srgbClr val="6600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DEF4351E-9EF5-47B7-897D-CC7955255FCB}" type="parTrans" cxnId="{1B068332-028C-468D-9726-36F0F6D05170}">
      <dgm:prSet/>
      <dgm:spPr/>
      <dgm:t>
        <a:bodyPr/>
        <a:lstStyle/>
        <a:p>
          <a:endParaRPr lang="ru-RU"/>
        </a:p>
      </dgm:t>
    </dgm:pt>
    <dgm:pt modelId="{435A1D48-54BE-40D1-A469-D315A115FBC3}" type="sibTrans" cxnId="{1B068332-028C-468D-9726-36F0F6D05170}">
      <dgm:prSet/>
      <dgm:spPr/>
      <dgm:t>
        <a:bodyPr/>
        <a:lstStyle/>
        <a:p>
          <a:endParaRPr lang="ru-RU"/>
        </a:p>
      </dgm:t>
    </dgm:pt>
    <dgm:pt modelId="{55503469-2CDB-46B9-B6CD-6814AE157330}">
      <dgm:prSet phldrT="[Текст]"/>
      <dgm:spPr/>
      <dgm:t>
        <a:bodyPr/>
        <a:lstStyle/>
        <a:p>
          <a:r>
            <a:rPr lang="ru-RU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Ы</a:t>
          </a:r>
          <a:endParaRPr lang="ru-RU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3DB5985F-6488-4E94-8920-B535FEFF2C99}" type="parTrans" cxnId="{546B6878-648D-45C1-B0B6-F7A7BCAA0958}">
      <dgm:prSet/>
      <dgm:spPr/>
      <dgm:t>
        <a:bodyPr/>
        <a:lstStyle/>
        <a:p>
          <a:endParaRPr lang="ru-RU"/>
        </a:p>
      </dgm:t>
    </dgm:pt>
    <dgm:pt modelId="{E8A7A12F-6080-4165-AF5C-B319E5396197}" type="sibTrans" cxnId="{546B6878-648D-45C1-B0B6-F7A7BCAA0958}">
      <dgm:prSet/>
      <dgm:spPr/>
      <dgm:t>
        <a:bodyPr/>
        <a:lstStyle/>
        <a:p>
          <a:endParaRPr lang="ru-RU"/>
        </a:p>
      </dgm:t>
    </dgm:pt>
    <dgm:pt modelId="{9B28D258-7D84-4D3E-A4D6-4DC2CAD20B9A}">
      <dgm:prSet phldrT="[Текст]"/>
      <dgm:spPr/>
      <dgm:t>
        <a:bodyPr/>
        <a:lstStyle/>
        <a:p>
          <a:r>
            <a:rPr lang="ru-RU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!</a:t>
          </a:r>
          <a:endParaRPr lang="ru-RU" b="1" dirty="0">
            <a:solidFill>
              <a:srgbClr val="00B0F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B341EC72-6504-4DCA-8202-7D7F2A012550}" type="parTrans" cxnId="{84003F47-7053-4016-9D12-B80EDC0D38E5}">
      <dgm:prSet/>
      <dgm:spPr/>
      <dgm:t>
        <a:bodyPr/>
        <a:lstStyle/>
        <a:p>
          <a:endParaRPr lang="ru-RU"/>
        </a:p>
      </dgm:t>
    </dgm:pt>
    <dgm:pt modelId="{DC2A7713-49B2-47A6-92E6-BC5A4E987498}" type="sibTrans" cxnId="{84003F47-7053-4016-9D12-B80EDC0D38E5}">
      <dgm:prSet/>
      <dgm:spPr/>
      <dgm:t>
        <a:bodyPr/>
        <a:lstStyle/>
        <a:p>
          <a:endParaRPr lang="ru-RU"/>
        </a:p>
      </dgm:t>
    </dgm:pt>
    <dgm:pt modelId="{F0D1C6A0-6AE3-4478-BCA0-1963AF8130D5}" type="pres">
      <dgm:prSet presAssocID="{EAE1088C-D00C-4178-B118-09F4A6B86C1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C5F6B0-4D31-493A-9460-1EC566C3BB84}" type="pres">
      <dgm:prSet presAssocID="{3C3D1718-21F3-40E3-8073-40B31DB53FAD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42DF3E-E78D-462F-A5CC-E16C67B01821}" type="pres">
      <dgm:prSet presAssocID="{B0E8BB12-CFD1-482C-816C-3326E2D567EA}" presName="space" presStyleCnt="0"/>
      <dgm:spPr/>
    </dgm:pt>
    <dgm:pt modelId="{6EF1AF08-9334-480F-9092-2F9E329DD69C}" type="pres">
      <dgm:prSet presAssocID="{CD68ACB4-957B-40B2-9AB7-BA3A4F59C6F2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C4B1EE-0694-4A8B-ADE2-6079FF95B405}" type="pres">
      <dgm:prSet presAssocID="{435A1D48-54BE-40D1-A469-D315A115FBC3}" presName="space" presStyleCnt="0"/>
      <dgm:spPr/>
    </dgm:pt>
    <dgm:pt modelId="{6FC185DC-2AFF-4C48-ABA6-A267AA6D91B6}" type="pres">
      <dgm:prSet presAssocID="{55503469-2CDB-46B9-B6CD-6814AE157330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737D8B-7FC9-4805-BF3E-0815E46E311C}" type="pres">
      <dgm:prSet presAssocID="{E8A7A12F-6080-4165-AF5C-B319E5396197}" presName="space" presStyleCnt="0"/>
      <dgm:spPr/>
    </dgm:pt>
    <dgm:pt modelId="{218F0263-153A-4B8C-B3FB-8AB83B00CF86}" type="pres">
      <dgm:prSet presAssocID="{9B28D258-7D84-4D3E-A4D6-4DC2CAD20B9A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C6C211-70E2-41A7-836E-E6E25455AD9E}" type="presOf" srcId="{EAE1088C-D00C-4178-B118-09F4A6B86C1F}" destId="{F0D1C6A0-6AE3-4478-BCA0-1963AF8130D5}" srcOrd="0" destOrd="0" presId="urn:microsoft.com/office/officeart/2005/8/layout/venn3"/>
    <dgm:cxn modelId="{84003F47-7053-4016-9D12-B80EDC0D38E5}" srcId="{EAE1088C-D00C-4178-B118-09F4A6B86C1F}" destId="{9B28D258-7D84-4D3E-A4D6-4DC2CAD20B9A}" srcOrd="3" destOrd="0" parTransId="{B341EC72-6504-4DCA-8202-7D7F2A012550}" sibTransId="{DC2A7713-49B2-47A6-92E6-BC5A4E987498}"/>
    <dgm:cxn modelId="{546B6878-648D-45C1-B0B6-F7A7BCAA0958}" srcId="{EAE1088C-D00C-4178-B118-09F4A6B86C1F}" destId="{55503469-2CDB-46B9-B6CD-6814AE157330}" srcOrd="2" destOrd="0" parTransId="{3DB5985F-6488-4E94-8920-B535FEFF2C99}" sibTransId="{E8A7A12F-6080-4165-AF5C-B319E5396197}"/>
    <dgm:cxn modelId="{1B068332-028C-468D-9726-36F0F6D05170}" srcId="{EAE1088C-D00C-4178-B118-09F4A6B86C1F}" destId="{CD68ACB4-957B-40B2-9AB7-BA3A4F59C6F2}" srcOrd="1" destOrd="0" parTransId="{DEF4351E-9EF5-47B7-897D-CC7955255FCB}" sibTransId="{435A1D48-54BE-40D1-A469-D315A115FBC3}"/>
    <dgm:cxn modelId="{F5ACA3EC-4219-44B6-AA88-3B0D5D0490A2}" type="presOf" srcId="{55503469-2CDB-46B9-B6CD-6814AE157330}" destId="{6FC185DC-2AFF-4C48-ABA6-A267AA6D91B6}" srcOrd="0" destOrd="0" presId="urn:microsoft.com/office/officeart/2005/8/layout/venn3"/>
    <dgm:cxn modelId="{D9CBD004-72A9-4804-AE07-EA07791816CD}" srcId="{EAE1088C-D00C-4178-B118-09F4A6B86C1F}" destId="{3C3D1718-21F3-40E3-8073-40B31DB53FAD}" srcOrd="0" destOrd="0" parTransId="{FB4F1DF5-F755-4EE5-941A-1EE9E50960FD}" sibTransId="{B0E8BB12-CFD1-482C-816C-3326E2D567EA}"/>
    <dgm:cxn modelId="{A4E4C070-B7EC-4DA0-95FB-63B0565751CD}" type="presOf" srcId="{CD68ACB4-957B-40B2-9AB7-BA3A4F59C6F2}" destId="{6EF1AF08-9334-480F-9092-2F9E329DD69C}" srcOrd="0" destOrd="0" presId="urn:microsoft.com/office/officeart/2005/8/layout/venn3"/>
    <dgm:cxn modelId="{6A7DA14D-2A69-415D-BA59-E15CE9D1F174}" type="presOf" srcId="{3C3D1718-21F3-40E3-8073-40B31DB53FAD}" destId="{F9C5F6B0-4D31-493A-9460-1EC566C3BB84}" srcOrd="0" destOrd="0" presId="urn:microsoft.com/office/officeart/2005/8/layout/venn3"/>
    <dgm:cxn modelId="{838304D3-C138-48DA-BB2F-2EED75907671}" type="presOf" srcId="{9B28D258-7D84-4D3E-A4D6-4DC2CAD20B9A}" destId="{218F0263-153A-4B8C-B3FB-8AB83B00CF86}" srcOrd="0" destOrd="0" presId="urn:microsoft.com/office/officeart/2005/8/layout/venn3"/>
    <dgm:cxn modelId="{AABC299C-882A-4223-A645-44D5B1D237E3}" type="presParOf" srcId="{F0D1C6A0-6AE3-4478-BCA0-1963AF8130D5}" destId="{F9C5F6B0-4D31-493A-9460-1EC566C3BB84}" srcOrd="0" destOrd="0" presId="urn:microsoft.com/office/officeart/2005/8/layout/venn3"/>
    <dgm:cxn modelId="{BAAEA268-BAAF-4236-BB0E-EE1EE92372D7}" type="presParOf" srcId="{F0D1C6A0-6AE3-4478-BCA0-1963AF8130D5}" destId="{B842DF3E-E78D-462F-A5CC-E16C67B01821}" srcOrd="1" destOrd="0" presId="urn:microsoft.com/office/officeart/2005/8/layout/venn3"/>
    <dgm:cxn modelId="{F22235B4-239A-4ABF-A4FB-E6A3BF8E97B8}" type="presParOf" srcId="{F0D1C6A0-6AE3-4478-BCA0-1963AF8130D5}" destId="{6EF1AF08-9334-480F-9092-2F9E329DD69C}" srcOrd="2" destOrd="0" presId="urn:microsoft.com/office/officeart/2005/8/layout/venn3"/>
    <dgm:cxn modelId="{63D616E2-3AC5-40BA-B5BE-A56FD8AD709B}" type="presParOf" srcId="{F0D1C6A0-6AE3-4478-BCA0-1963AF8130D5}" destId="{B4C4B1EE-0694-4A8B-ADE2-6079FF95B405}" srcOrd="3" destOrd="0" presId="urn:microsoft.com/office/officeart/2005/8/layout/venn3"/>
    <dgm:cxn modelId="{147F2427-EEDF-4529-A850-81948613BE5D}" type="presParOf" srcId="{F0D1C6A0-6AE3-4478-BCA0-1963AF8130D5}" destId="{6FC185DC-2AFF-4C48-ABA6-A267AA6D91B6}" srcOrd="4" destOrd="0" presId="urn:microsoft.com/office/officeart/2005/8/layout/venn3"/>
    <dgm:cxn modelId="{EA6333A3-35F4-4F3F-A78D-36CE18E8F939}" type="presParOf" srcId="{F0D1C6A0-6AE3-4478-BCA0-1963AF8130D5}" destId="{8F737D8B-7FC9-4805-BF3E-0815E46E311C}" srcOrd="5" destOrd="0" presId="urn:microsoft.com/office/officeart/2005/8/layout/venn3"/>
    <dgm:cxn modelId="{35687C14-42EC-4B58-A5E3-53AFF0A99385}" type="presParOf" srcId="{F0D1C6A0-6AE3-4478-BCA0-1963AF8130D5}" destId="{218F0263-153A-4B8C-B3FB-8AB83B00CF86}" srcOrd="6" destOrd="0" presId="urn:microsoft.com/office/officeart/2005/8/layout/venn3"/>
  </dgm:cxnLst>
  <dgm:bg>
    <a:noFill/>
  </dgm:bg>
  <dgm:whole/>
  <dgm:extLst>
    <a:ext uri="http://schemas.microsoft.com/office/drawing/2008/diagram"/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D17DFF0-34EA-4074-920C-7AFE3536D541}" type="datetimeFigureOut">
              <a:rPr lang="ru-RU"/>
              <a:pPr>
                <a:defRPr/>
              </a:pPr>
              <a:t>11.04.2012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08CD5AE-F6A4-48FC-A37B-11A922210D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4D8BEAB-9F23-4354-BC5B-F710C5AAF18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1EE5724-26CF-4BF1-AA2A-B4C1F9BE7A7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FFBF9E3-2296-439E-9F41-E41E7CC66CD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608D27-E83F-496E-84BC-E1999B2842E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2F4D7ED-C4F9-44C0-926A-B1E7D9A78E4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DE01232-638B-4AAD-AFB6-C3455E9C571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450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63409EF-A46B-4B5D-96F5-A27D9E8E1D0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471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A2D587B-B508-42DF-B902-5D04633CE1C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491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2DDAA1F-518D-467C-A5E8-05116FDEA01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512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FAB7527-FD4C-402A-835A-FB0D8D62BB3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532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908A154-BC04-47C3-B692-092EABABFF3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97B04AB-9D21-41E0-8F6C-12ADAD7AAAD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552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CE17963-E564-44FF-BBA8-380FF653880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583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731B03A-4B46-46A2-BE87-DE302972284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069A195-B878-437A-B200-F9443C1EA92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3410ADB-8210-4F7C-B9A4-05FB9FB4B01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2E3FEC5-29A9-4A98-AF0B-A545738BD33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5789FE2-25D3-4D95-B5A1-94AB312D239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EA3DDA-0369-4FC0-A7C2-58362B5BD19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4EB6F1B-B425-431E-B3D8-1538812194C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37292E2-E8B1-4AE1-A729-8B7B2141710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FF8CE-C8E6-418B-B78F-5D8D1AC548AB}" type="datetimeFigureOut">
              <a:rPr lang="ru-RU"/>
              <a:pPr>
                <a:defRPr/>
              </a:pPr>
              <a:t>11.04.2012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3FD49-4598-4332-A18E-4D814B2CE8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5F28B-B74F-4D3A-B17A-A5597D007638}" type="datetimeFigureOut">
              <a:rPr lang="ru-RU"/>
              <a:pPr>
                <a:defRPr/>
              </a:pPr>
              <a:t>11.04.2012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51558-D409-4F4A-812F-F4760B982B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06AF2-4F89-4D60-9377-9D3C5CB2F7DB}" type="datetimeFigureOut">
              <a:rPr lang="ru-RU"/>
              <a:pPr>
                <a:defRPr/>
              </a:pPr>
              <a:t>11.04.2012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14A6C-CA80-4303-8C49-F896D704E1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13D69-AF34-4E17-8BE7-E5E370DDE240}" type="datetimeFigureOut">
              <a:rPr lang="ru-RU"/>
              <a:pPr>
                <a:defRPr/>
              </a:pPr>
              <a:t>11.04.2012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EFDAF-8796-49E4-B57D-26AA6203C8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183D3-FC5B-42DB-B12F-DC5053763A86}" type="datetimeFigureOut">
              <a:rPr lang="ru-RU"/>
              <a:pPr>
                <a:defRPr/>
              </a:pPr>
              <a:t>11.04.2012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99AA4-8869-4802-9DCB-A89A839716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2F56F-4B47-41D3-9B3D-4AD9A2A62105}" type="datetimeFigureOut">
              <a:rPr lang="ru-RU"/>
              <a:pPr>
                <a:defRPr/>
              </a:pPr>
              <a:t>11.04.2012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42628-E3B5-4B63-B5A5-951BD1EEB0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20E18-C032-46C7-B7B8-47E61DEB3A91}" type="datetimeFigureOut">
              <a:rPr lang="ru-RU"/>
              <a:pPr>
                <a:defRPr/>
              </a:pPr>
              <a:t>11.04.2012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48BD9-FF1E-4064-8F63-908A2E32F6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817CB-C0FF-42B5-99F4-C714B250B378}" type="datetimeFigureOut">
              <a:rPr lang="ru-RU"/>
              <a:pPr>
                <a:defRPr/>
              </a:pPr>
              <a:t>11.04.2012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7BC21-EFC8-4CF0-AE72-AF47E415B4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C56B4A-465E-494B-B485-3333CFC515A4}" type="datetimeFigureOut">
              <a:rPr lang="ru-RU"/>
              <a:pPr>
                <a:defRPr/>
              </a:pPr>
              <a:t>11.04.2012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3F9A4-B80E-4EE8-A684-AED94AD05C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FF6F1-03D6-4C5D-84F1-EB88FBB2BF8C}" type="datetimeFigureOut">
              <a:rPr lang="ru-RU"/>
              <a:pPr>
                <a:defRPr/>
              </a:pPr>
              <a:t>11.04.2012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CC410-CB07-4F40-8F0E-75F2AD8814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5EFE2-11AF-42B6-8CE9-5C3AB82BC8B9}" type="datetimeFigureOut">
              <a:rPr lang="ru-RU"/>
              <a:pPr>
                <a:defRPr/>
              </a:pPr>
              <a:t>11.04.2012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187CF0-1DE0-4B0D-AB7B-0AFEBD672D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B598D8A-561C-41AC-A0AB-22F829C74C0A}" type="datetimeFigureOut">
              <a:rPr lang="ru-RU"/>
              <a:pPr>
                <a:defRPr/>
              </a:pPr>
              <a:t>11.04.2012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44E232B-27CC-413A-8494-5212D7906C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72" r:id="rId9"/>
    <p:sldLayoutId id="2147483663" r:id="rId10"/>
    <p:sldLayoutId id="2147483662" r:id="rId11"/>
  </p:sldLayoutIdLst>
  <p:transition>
    <p:randomBar dir="vert"/>
  </p:transition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A04DA3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A04DA3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C4652D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1054;&#1073;&#1097;&#1080;&#1077;%20&#1076;&#1086;&#1082;&#1091;&#1084;&#1077;&#1085;&#1090;&#1099;\&#1052;&#1054;&#1025;\&#1055;&#1056;&#1045;&#1047;&#1045;&#1053;&#1058;&#1040;&#1062;&#1048;&#1048;%20-%20&#1054;&#1082;&#1088;&#1091;&#1078;&#1072;&#1102;&#1097;&#1080;&#1081;%20&#1084;&#1080;&#1088;\47.&#1055;&#1054;&#1063;&#1045;&#1052;&#1059;%20&#1042;%20&#1051;&#1045;&#1057;&#1059;%20&#1053;&#1059;&#1046;&#1053;&#1054;%20&#1057;&#1054;&#1041;&#1051;&#1070;&#1044;&#1040;&#1058;&#1068;%20&#1058;&#1048;&#1064;&#1048;&#1053;&#1059;\&#1089;&#1080;&#1085;&#1080;&#1094;&#1072;.wav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1054;&#1073;&#1097;&#1080;&#1077;%20&#1076;&#1086;&#1082;&#1091;&#1084;&#1077;&#1085;&#1090;&#1099;\&#1052;&#1054;&#1025;\&#1055;&#1056;&#1045;&#1047;&#1045;&#1053;&#1058;&#1040;&#1062;&#1048;&#1048;%20-%20&#1054;&#1082;&#1088;&#1091;&#1078;&#1072;&#1102;&#1097;&#1080;&#1081;%20&#1084;&#1080;&#1088;\47.&#1055;&#1054;&#1063;&#1045;&#1052;&#1059;%20&#1042;%20&#1051;&#1045;&#1057;&#1059;%20&#1053;&#1059;&#1046;&#1053;&#1054;%20&#1057;&#1054;&#1041;&#1051;&#1070;&#1044;&#1040;&#1058;&#1068;%20&#1058;&#1048;&#1064;&#1048;&#1053;&#1059;\&#1076;&#1103;&#1090;&#1077;&#1083;.wav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1054;&#1073;&#1097;&#1080;&#1077;%20&#1076;&#1086;&#1082;&#1091;&#1084;&#1077;&#1085;&#1090;&#1099;\&#1052;&#1054;&#1025;\&#1055;&#1056;&#1045;&#1047;&#1045;&#1053;&#1058;&#1040;&#1062;&#1048;&#1048;%20-%20&#1054;&#1082;&#1088;&#1091;&#1078;&#1072;&#1102;&#1097;&#1080;&#1081;%20&#1084;&#1080;&#1088;\47.&#1055;&#1054;&#1063;&#1045;&#1052;&#1059;%20&#1042;%20&#1051;&#1045;&#1057;&#1059;%20&#1053;&#1059;&#1046;&#1053;&#1054;%20&#1057;&#1054;&#1041;&#1051;&#1070;&#1044;&#1040;&#1058;&#1068;%20&#1058;&#1048;&#1064;&#1048;&#1053;&#1059;\&#1075;&#1088;&#1072;&#1095;.wav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1054;&#1073;&#1097;&#1080;&#1077;%20&#1076;&#1086;&#1082;&#1091;&#1084;&#1077;&#1085;&#1090;&#1099;\&#1052;&#1054;&#1025;\&#1055;&#1056;&#1045;&#1047;&#1045;&#1053;&#1058;&#1040;&#1062;&#1048;&#1048;%20-%20&#1054;&#1082;&#1088;&#1091;&#1078;&#1072;&#1102;&#1097;&#1080;&#1081;%20&#1084;&#1080;&#1088;\47.&#1055;&#1054;&#1063;&#1045;&#1052;&#1059;%20&#1042;%20&#1051;&#1045;&#1057;&#1059;%20&#1053;&#1059;&#1046;&#1053;&#1054;%20&#1057;&#1054;&#1041;&#1051;&#1070;&#1044;&#1040;&#1058;&#1068;%20&#1058;&#1048;&#1064;&#1048;&#1053;&#1059;\&#1082;&#1091;&#1082;&#1091;&#1096;&#1082;&#1072;.wav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30.gif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lrealt.ru/files/_images/1686.jpg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1054;&#1073;&#1097;&#1080;&#1077;%20&#1076;&#1086;&#1082;&#1091;&#1084;&#1077;&#1085;&#1090;&#1099;\&#1052;&#1054;&#1025;\&#1055;&#1056;&#1045;&#1047;&#1045;&#1053;&#1058;&#1040;&#1062;&#1048;&#1048;%20-%20&#1054;&#1082;&#1088;&#1091;&#1078;&#1072;&#1102;&#1097;&#1080;&#1081;%20&#1084;&#1080;&#1088;\47.&#1055;&#1054;&#1063;&#1045;&#1052;&#1059;%20&#1042;%20&#1051;&#1045;&#1057;&#1059;%20&#1053;&#1059;&#1046;&#1053;&#1054;%20&#1057;&#1054;&#1041;&#1051;&#1070;&#1044;&#1040;&#1058;&#1068;%20&#1058;&#1048;&#1064;&#1048;&#1053;&#1059;\&#1088;&#1091;&#1095;&#1077;&#1081;.mp3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1054;&#1073;&#1097;&#1080;&#1077;%20&#1076;&#1086;&#1082;&#1091;&#1084;&#1077;&#1085;&#1090;&#1099;\&#1052;&#1054;&#1025;\&#1055;&#1056;&#1045;&#1047;&#1045;&#1053;&#1058;&#1040;&#1062;&#1048;&#1048;%20-%20&#1054;&#1082;&#1088;&#1091;&#1078;&#1072;&#1102;&#1097;&#1080;&#1081;%20&#1084;&#1080;&#1088;\47.&#1055;&#1054;&#1063;&#1045;&#1052;&#1059;%20&#1042;%20&#1051;&#1045;&#1057;&#1059;%20&#1053;&#1059;&#1046;&#1053;&#1054;%20&#1057;&#1054;&#1041;&#1051;&#1070;&#1044;&#1040;&#1058;&#1068;%20&#1058;&#1048;&#1064;&#1048;&#1053;&#1059;\&#1078;&#1091;&#1082;.mp3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1054;&#1073;&#1097;&#1080;&#1077;%20&#1076;&#1086;&#1082;&#1091;&#1084;&#1077;&#1085;&#1090;&#1099;\&#1052;&#1054;&#1025;\&#1055;&#1056;&#1045;&#1047;&#1045;&#1053;&#1058;&#1040;&#1062;&#1048;&#1048;%20-%20&#1054;&#1082;&#1088;&#1091;&#1078;&#1072;&#1102;&#1097;&#1080;&#1081;%20&#1084;&#1080;&#1088;\47.&#1055;&#1054;&#1063;&#1045;&#1052;&#1059;%20&#1042;%20&#1051;&#1045;&#1057;&#1059;%20&#1053;&#1059;&#1046;&#1053;&#1054;%20&#1057;&#1054;&#1041;&#1051;&#1070;&#1044;&#1040;&#1058;&#1068;%20&#1058;&#1048;&#1064;&#1048;&#1053;&#1059;\&#1089;&#1086;&#1083;&#1086;&#1074;&#1077;&#1081;.mp3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5214942" cy="1828800"/>
          </a:xfrm>
        </p:spPr>
        <p:txBody>
          <a:bodyPr>
            <a:scene3d>
              <a:camera prst="isometricOffAxis1Right"/>
              <a:lightRig rig="freezing" dir="t">
                <a:rot lat="0" lon="0" rev="5640000"/>
              </a:lightRig>
            </a:scene3d>
            <a:sp3d extrusionH="57150" prstMaterial="flat">
              <a:bevelT w="38100" h="38100" prst="angle"/>
              <a:contourClr>
                <a:schemeClr val="tx2"/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0000"/>
                </a:solidFill>
              </a:rPr>
              <a:t>Мир вокруг нас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214818"/>
            <a:ext cx="9144000" cy="2057852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6000" b="1" spc="600" dirty="0" smtClean="0">
                <a:ln w="38100">
                  <a:noFill/>
                </a:ln>
                <a:solidFill>
                  <a:srgbClr val="CC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rmen" pitchFamily="34" charset="-52"/>
              </a:rPr>
              <a:t>Почему в лесу нужно соблюдать тишину</a:t>
            </a:r>
            <a:endParaRPr lang="ru-RU" sz="6000" b="1" spc="600" dirty="0">
              <a:ln w="38100">
                <a:noFill/>
              </a:ln>
              <a:solidFill>
                <a:srgbClr val="CC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rmen" pitchFamily="34" charset="-52"/>
            </a:endParaRPr>
          </a:p>
        </p:txBody>
      </p:sp>
      <p:pic>
        <p:nvPicPr>
          <p:cNvPr id="1028" name="Picture 4" descr="D:\Общие документы\КАРТИНКИ\АНИМИРОВАННЫЕ КАРТИНКИ\1 (395)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25" y="1214438"/>
            <a:ext cx="2609850" cy="2309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Картинка 165 из 764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662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42875" y="142875"/>
            <a:ext cx="357187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Перелетая с ветки на ветку, распевают синицы.</a:t>
            </a:r>
            <a:endParaRPr lang="ru-RU" sz="2000" dirty="0">
              <a:latin typeface="+mj-lt"/>
            </a:endParaRPr>
          </a:p>
        </p:txBody>
      </p:sp>
      <p:pic>
        <p:nvPicPr>
          <p:cNvPr id="4" name="синица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572500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Картинка 152 из 985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5715000" y="5929313"/>
            <a:ext cx="328612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Звонко отстукивает о сухое дерево дятел.</a:t>
            </a:r>
            <a:endParaRPr lang="ru-RU" sz="2000" dirty="0">
              <a:latin typeface="+mj-lt"/>
            </a:endParaRPr>
          </a:p>
        </p:txBody>
      </p:sp>
      <p:pic>
        <p:nvPicPr>
          <p:cNvPr id="4" name="дятел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715375" y="635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 descr="Картинка 90 из 3337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4357688" y="5429250"/>
            <a:ext cx="4572000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Как только солнце получше пригреет землю, почернеют дороги, обнажатся на полях проталины, зажурчат ручейки, к нам прилетят грачи.</a:t>
            </a:r>
          </a:p>
        </p:txBody>
      </p:sp>
      <p:pic>
        <p:nvPicPr>
          <p:cNvPr id="6" name="грач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715375" y="64293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 descr="Картинка 20 из 2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0" y="214313"/>
            <a:ext cx="428625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Появляются бабочки-капустницы. 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Картинка 15 из 131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9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4000500" y="6357938"/>
            <a:ext cx="45720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лесу слышно кукование кукушки.</a:t>
            </a:r>
          </a:p>
        </p:txBody>
      </p:sp>
      <p:pic>
        <p:nvPicPr>
          <p:cNvPr id="4" name="кукушка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715375" y="64293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6" descr="Картинка 2 из 252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85750" y="357188"/>
            <a:ext cx="45720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Прилетают ласточки и стрижи.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2" descr="Картинка 2 из 1183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42875" y="142875"/>
            <a:ext cx="471487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 грачей, ворон, галок, сорок, воробьев появились птенцы. 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2" descr="Картинка 163 из 179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5429250" y="214313"/>
            <a:ext cx="34290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 белок, лисиц, волков и других зверей — детеныши.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2" descr="Картинка 20 из 1404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14313" y="5929313"/>
            <a:ext cx="45720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Лес звенит от певчих птиц. Все живет полной, радостной, шумной жизнью.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313" y="928688"/>
            <a:ext cx="4786312" cy="56324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	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Если мы будем шуметь, не услышим прекрасные звуки леса! Если мы ведём себя в лесу тихо, лесные обитатели не пугаются нас. И мы можем многих из них увидеть. Если мы шумим в лесу, животные испугаются и попрячутся. И мы их не увидим!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Голоса животных – это их разговоры. Шумными играми, криками, громкой музыкой мы, возможно, помешаем животным сообщить друг другу что-то важное. Шумом мы можем очень испугать животных. Напуганная птица побоится подлететь к гнезду, и птенцы останутся голодными. Возможно, многие животные совсем убегут или улетят из того уголка леса, который был их домом.</a:t>
            </a:r>
          </a:p>
        </p:txBody>
      </p:sp>
      <p:pic>
        <p:nvPicPr>
          <p:cNvPr id="19460" name="Picture 4" descr="Картинка 55 из 91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7EBA1"/>
              </a:clrFrom>
              <a:clrTo>
                <a:srgbClr val="F7EBA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57700" y="1357313"/>
            <a:ext cx="4686300" cy="419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Презентации\Муравей Вопросик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" y="4572000"/>
            <a:ext cx="1408113" cy="213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3" name="Выноска-облако 2"/>
          <p:cNvSpPr/>
          <p:nvPr/>
        </p:nvSpPr>
        <p:spPr>
          <a:xfrm>
            <a:off x="142875" y="642938"/>
            <a:ext cx="5286375" cy="1785937"/>
          </a:xfrm>
          <a:prstGeom prst="cloudCallout">
            <a:avLst>
              <a:gd name="adj1" fmla="val -23142"/>
              <a:gd name="adj2" fmla="val 182295"/>
            </a:avLst>
          </a:prstGeom>
          <a:solidFill>
            <a:srgbClr val="FFCCFF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Дом со всех сторон открыт.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Он резною крышей крыт.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Заходи в зеленый дом —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Чудеса увидишь в нем.</a:t>
            </a:r>
          </a:p>
        </p:txBody>
      </p:sp>
      <p:pic>
        <p:nvPicPr>
          <p:cNvPr id="33794" name="Picture 2" descr="Картинка 56 из 76700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63" y="2643188"/>
            <a:ext cx="5572125" cy="4038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2" descr="Картинка 7 из 357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8143875" y="6000750"/>
            <a:ext cx="1000125" cy="857250"/>
          </a:xfrm>
          <a:prstGeom prst="rect">
            <a:avLst/>
          </a:prstGeom>
          <a:solidFill>
            <a:srgbClr val="009242"/>
          </a:soli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3688" y="4643438"/>
            <a:ext cx="228600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3" name="Выноска-облако 2"/>
          <p:cNvSpPr/>
          <p:nvPr/>
        </p:nvSpPr>
        <p:spPr>
          <a:xfrm>
            <a:off x="2786063" y="785813"/>
            <a:ext cx="6215062" cy="1643062"/>
          </a:xfrm>
          <a:prstGeom prst="cloudCallout">
            <a:avLst>
              <a:gd name="adj1" fmla="val 11390"/>
              <a:gd name="adj2" fmla="val 196112"/>
            </a:avLst>
          </a:prstGeom>
          <a:solidFill>
            <a:srgbClr val="FFCCFF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Поэтому мы с вами должны помнить и соблюдать главное правило поведения в лесу.                                    Какое это правило?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68610" name="Picture 2" descr="Экологический знак Международного экологического фонд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" y="2857500"/>
            <a:ext cx="3571875" cy="3524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/>
        </p:nvGraphicFramePr>
        <p:xfrm>
          <a:off x="285720" y="1071546"/>
          <a:ext cx="4429156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хема 8"/>
          <p:cNvGraphicFramePr/>
          <p:nvPr/>
        </p:nvGraphicFramePr>
        <p:xfrm>
          <a:off x="4429156" y="1000108"/>
          <a:ext cx="4429156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56323" name="Picture 12" descr="D:\Общие документы\КАРТИНКИ\АНИМИРОВАННЫЕ КАРТИНКИ\1 (42)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429250" y="5226050"/>
            <a:ext cx="316706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625" y="928688"/>
            <a:ext cx="8715375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hlinkClick r:id="rId3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Картинка 3 из 1005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5286375" y="4714875"/>
            <a:ext cx="3714750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Прошептал листу листок </a:t>
            </a:r>
            <a:b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Что-то по секрету.</a:t>
            </a:r>
            <a:b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Тот сберечь секрет не смог —</a:t>
            </a:r>
            <a:b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Разболтал соседу.</a:t>
            </a:r>
            <a:b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Не прошло и полчаса —</a:t>
            </a:r>
            <a:b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Шум в березах начался…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Презентации\Мудрая Черепаха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3688" y="4643438"/>
            <a:ext cx="228600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3" name="Выноска-облако 2"/>
          <p:cNvSpPr/>
          <p:nvPr/>
        </p:nvSpPr>
        <p:spPr>
          <a:xfrm>
            <a:off x="2571750" y="785813"/>
            <a:ext cx="6429375" cy="1643062"/>
          </a:xfrm>
          <a:prstGeom prst="cloudCallout">
            <a:avLst>
              <a:gd name="adj1" fmla="val 11390"/>
              <a:gd name="adj2" fmla="val 196112"/>
            </a:avLst>
          </a:prstGeom>
          <a:solidFill>
            <a:srgbClr val="FFCCFF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До нас с вами в весеннем лесу побывали поэты и писатели.                                     Что они там увидели и услышали?</a:t>
            </a:r>
          </a:p>
        </p:txBody>
      </p:sp>
      <p:pic>
        <p:nvPicPr>
          <p:cNvPr id="31746" name="Picture 2" descr="Картинка 7 из 6166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3" y="2357438"/>
            <a:ext cx="4643437" cy="4332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 descr="Картинка 10 из 133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42875" y="4000500"/>
            <a:ext cx="3714750" cy="25542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Еще подснежник не расцвел, Ручей бурлит в овраге.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Полно проталин возле сел, Снег тоньше стал бумаги. Ступай, зима, и не ворчи!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Весь воздух полон звону,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гнезда мастерят грачи,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каркают вороны.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Картинка 160 из 100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5715000"/>
            <a:ext cx="5500688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Начинается таяние снега. В лесу вокруг деревьев протаяли воронки. На буграх появляются первые проталины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 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Картинка 41 из 223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5715000" y="5214938"/>
            <a:ext cx="2714625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Бегу я, как по лесенке,</a:t>
            </a:r>
            <a:b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 камешкам звеня.</a:t>
            </a:r>
            <a:b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Издалека по песенке</a:t>
            </a:r>
            <a:b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Узнаете меня.</a:t>
            </a:r>
            <a:endParaRPr lang="ru-RU" dirty="0"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50" y="142875"/>
            <a:ext cx="314325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полях журчат еще маленькие ручейки. </a:t>
            </a:r>
            <a:endParaRPr lang="ru-RU" sz="2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ручей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643938" y="635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47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Картинка 13 из 915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14313" y="285750"/>
            <a:ext cx="3786187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Не жужжу, когда сижу,</a:t>
            </a:r>
            <a:b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Не жужжу, когда хожу.</a:t>
            </a:r>
            <a:b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Если в воздухе кружусь,</a:t>
            </a:r>
            <a:b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Тут уж вдоволь нажужжусь.</a:t>
            </a:r>
          </a:p>
        </p:txBody>
      </p:sp>
      <p:pic>
        <p:nvPicPr>
          <p:cNvPr id="4" name="жук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572500" y="635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Картинка 4 из 4265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5643563" y="142875"/>
            <a:ext cx="3286125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Прилетевший соловей</a:t>
            </a:r>
            <a:b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 каждым часом веселей:</a:t>
            </a:r>
            <a:b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Льются трели без конца…</a:t>
            </a:r>
            <a:b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 чуть-чуть обидно,</a:t>
            </a:r>
            <a:b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Что крылатого певца</a:t>
            </a:r>
            <a:b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 зарослях не видно.</a:t>
            </a:r>
            <a:endParaRPr lang="ru-RU" dirty="0"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28938" y="6286500"/>
            <a:ext cx="6215062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 лесной опушке уже слышатся птичьи песни. </a:t>
            </a:r>
            <a:endParaRPr lang="ru-RU" sz="2000" dirty="0">
              <a:latin typeface="+mj-lt"/>
            </a:endParaRPr>
          </a:p>
        </p:txBody>
      </p:sp>
      <p:pic>
        <p:nvPicPr>
          <p:cNvPr id="5" name="соловей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715375" y="64293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816</TotalTime>
  <Words>295</Words>
  <Application>Microsoft Office PowerPoint</Application>
  <PresentationFormat>Экран (4:3)</PresentationFormat>
  <Paragraphs>83</Paragraphs>
  <Slides>23</Slides>
  <Notes>21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Поток</vt:lpstr>
      <vt:lpstr>Мир вокруг нас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вокруг нас</dc:title>
  <dc:creator>Екатерина</dc:creator>
  <cp:lastModifiedBy>Екатерина</cp:lastModifiedBy>
  <cp:revision>175</cp:revision>
  <dcterms:modified xsi:type="dcterms:W3CDTF">2012-04-11T10:51:05Z</dcterms:modified>
</cp:coreProperties>
</file>