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59" r:id="rId6"/>
    <p:sldId id="268" r:id="rId7"/>
    <p:sldId id="263" r:id="rId8"/>
    <p:sldId id="264" r:id="rId9"/>
    <p:sldId id="265" r:id="rId10"/>
    <p:sldId id="269" r:id="rId11"/>
    <p:sldId id="267" r:id="rId12"/>
    <p:sldId id="270" r:id="rId13"/>
    <p:sldId id="25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35DB71-EDBF-467D-8E62-F738EB72DCA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4FEBEB-D3B2-4C76-A920-FB7AC899E70F}">
      <dgm:prSet phldrT="[Текст]"/>
      <dgm:spPr/>
      <dgm:t>
        <a:bodyPr/>
        <a:lstStyle/>
        <a:p>
          <a:r>
            <a:rPr lang="ru-RU" dirty="0" smtClean="0"/>
            <a:t>Сказки</a:t>
          </a:r>
          <a:endParaRPr lang="ru-RU" dirty="0"/>
        </a:p>
      </dgm:t>
    </dgm:pt>
    <dgm:pt modelId="{7A49A09A-0BA1-42C5-90E4-6EE9C6598490}" type="parTrans" cxnId="{AE22717D-1ABE-47E8-A97A-CE86CCB3C989}">
      <dgm:prSet/>
      <dgm:spPr/>
      <dgm:t>
        <a:bodyPr/>
        <a:lstStyle/>
        <a:p>
          <a:endParaRPr lang="ru-RU"/>
        </a:p>
      </dgm:t>
    </dgm:pt>
    <dgm:pt modelId="{444EA3EA-9DE1-4F89-BA2C-5999D16B3D48}" type="sibTrans" cxnId="{AE22717D-1ABE-47E8-A97A-CE86CCB3C989}">
      <dgm:prSet/>
      <dgm:spPr/>
      <dgm:t>
        <a:bodyPr/>
        <a:lstStyle/>
        <a:p>
          <a:endParaRPr lang="ru-RU"/>
        </a:p>
      </dgm:t>
    </dgm:pt>
    <dgm:pt modelId="{DCA0C0A5-AE00-4160-A463-D75E5214C226}">
      <dgm:prSet phldrT="[Текст]"/>
      <dgm:spPr/>
      <dgm:t>
        <a:bodyPr/>
        <a:lstStyle/>
        <a:p>
          <a:r>
            <a:rPr lang="ru-RU" dirty="0" smtClean="0"/>
            <a:t>Народные</a:t>
          </a:r>
          <a:endParaRPr lang="ru-RU" dirty="0"/>
        </a:p>
      </dgm:t>
    </dgm:pt>
    <dgm:pt modelId="{06E227C8-136A-4990-9114-46001F3AC719}" type="parTrans" cxnId="{E453FC25-69B8-4809-BB77-674F55FAB5F2}">
      <dgm:prSet/>
      <dgm:spPr/>
      <dgm:t>
        <a:bodyPr/>
        <a:lstStyle/>
        <a:p>
          <a:endParaRPr lang="ru-RU"/>
        </a:p>
      </dgm:t>
    </dgm:pt>
    <dgm:pt modelId="{E82B3350-5BF0-435C-879D-7549BAE4D16A}" type="sibTrans" cxnId="{E453FC25-69B8-4809-BB77-674F55FAB5F2}">
      <dgm:prSet/>
      <dgm:spPr/>
      <dgm:t>
        <a:bodyPr/>
        <a:lstStyle/>
        <a:p>
          <a:endParaRPr lang="ru-RU"/>
        </a:p>
      </dgm:t>
    </dgm:pt>
    <dgm:pt modelId="{F073DB0E-E4CF-4E18-9F51-DE982D33174D}">
      <dgm:prSet phldrT="[Текст]"/>
      <dgm:spPr/>
      <dgm:t>
        <a:bodyPr/>
        <a:lstStyle/>
        <a:p>
          <a:r>
            <a:rPr lang="ru-RU" dirty="0" smtClean="0"/>
            <a:t>Курочка Ряба</a:t>
          </a:r>
          <a:endParaRPr lang="ru-RU" dirty="0"/>
        </a:p>
      </dgm:t>
    </dgm:pt>
    <dgm:pt modelId="{B2CF15F6-3F36-48C4-8532-BE0AA89B525F}" type="parTrans" cxnId="{74E5526A-30E7-4964-AD0C-CA0E46805806}">
      <dgm:prSet/>
      <dgm:spPr/>
      <dgm:t>
        <a:bodyPr/>
        <a:lstStyle/>
        <a:p>
          <a:endParaRPr lang="ru-RU"/>
        </a:p>
      </dgm:t>
    </dgm:pt>
    <dgm:pt modelId="{B987CE44-1D01-4E62-884E-2CF0FC429938}" type="sibTrans" cxnId="{74E5526A-30E7-4964-AD0C-CA0E46805806}">
      <dgm:prSet/>
      <dgm:spPr/>
      <dgm:t>
        <a:bodyPr/>
        <a:lstStyle/>
        <a:p>
          <a:endParaRPr lang="ru-RU"/>
        </a:p>
      </dgm:t>
    </dgm:pt>
    <dgm:pt modelId="{F2D3E71D-C6C8-49F1-B333-229921AE9516}">
      <dgm:prSet phldrT="[Текст]"/>
      <dgm:spPr/>
      <dgm:t>
        <a:bodyPr/>
        <a:lstStyle/>
        <a:p>
          <a:r>
            <a:rPr lang="ru-RU" dirty="0" smtClean="0"/>
            <a:t>Репка</a:t>
          </a:r>
          <a:endParaRPr lang="ru-RU" dirty="0"/>
        </a:p>
      </dgm:t>
    </dgm:pt>
    <dgm:pt modelId="{956459EC-DF32-42DA-B486-B19CC92C113B}" type="parTrans" cxnId="{244FAD5A-7DAE-4ED7-95DB-D17FE07D6796}">
      <dgm:prSet/>
      <dgm:spPr/>
      <dgm:t>
        <a:bodyPr/>
        <a:lstStyle/>
        <a:p>
          <a:endParaRPr lang="ru-RU"/>
        </a:p>
      </dgm:t>
    </dgm:pt>
    <dgm:pt modelId="{381F9051-698A-4F6F-BE6C-17D5D859DAFD}" type="sibTrans" cxnId="{244FAD5A-7DAE-4ED7-95DB-D17FE07D6796}">
      <dgm:prSet/>
      <dgm:spPr/>
      <dgm:t>
        <a:bodyPr/>
        <a:lstStyle/>
        <a:p>
          <a:endParaRPr lang="ru-RU"/>
        </a:p>
      </dgm:t>
    </dgm:pt>
    <dgm:pt modelId="{403768AC-0EF0-41B6-B348-AA38E3444872}">
      <dgm:prSet phldrT="[Текст]"/>
      <dgm:spPr/>
      <dgm:t>
        <a:bodyPr/>
        <a:lstStyle/>
        <a:p>
          <a:r>
            <a:rPr lang="ru-RU" dirty="0" smtClean="0"/>
            <a:t>Авторские</a:t>
          </a:r>
          <a:endParaRPr lang="ru-RU" dirty="0"/>
        </a:p>
      </dgm:t>
    </dgm:pt>
    <dgm:pt modelId="{0FD179AB-65CA-4F59-A456-A57D71AED765}" type="parTrans" cxnId="{70B8D99C-3640-462D-9C96-D120A6E38695}">
      <dgm:prSet/>
      <dgm:spPr/>
      <dgm:t>
        <a:bodyPr/>
        <a:lstStyle/>
        <a:p>
          <a:endParaRPr lang="ru-RU"/>
        </a:p>
      </dgm:t>
    </dgm:pt>
    <dgm:pt modelId="{38A79BF9-3025-4042-8F92-CC4E02878E64}" type="sibTrans" cxnId="{70B8D99C-3640-462D-9C96-D120A6E38695}">
      <dgm:prSet/>
      <dgm:spPr/>
      <dgm:t>
        <a:bodyPr/>
        <a:lstStyle/>
        <a:p>
          <a:endParaRPr lang="ru-RU"/>
        </a:p>
      </dgm:t>
    </dgm:pt>
    <dgm:pt modelId="{B8E619C6-76EB-40DE-AE5B-E3C37DB6DDF9}">
      <dgm:prSet phldrT="[Текст]"/>
      <dgm:spPr/>
      <dgm:t>
        <a:bodyPr/>
        <a:lstStyle/>
        <a:p>
          <a:r>
            <a:rPr lang="ru-RU" dirty="0" smtClean="0"/>
            <a:t>Евгений </a:t>
          </a:r>
          <a:r>
            <a:rPr lang="ru-RU" dirty="0" err="1" smtClean="0"/>
            <a:t>Чарушин</a:t>
          </a:r>
          <a:r>
            <a:rPr lang="ru-RU" dirty="0" smtClean="0"/>
            <a:t> «Теремок»</a:t>
          </a:r>
          <a:endParaRPr lang="ru-RU" dirty="0"/>
        </a:p>
      </dgm:t>
    </dgm:pt>
    <dgm:pt modelId="{C59A1A59-9D44-4043-B478-5B25959D96BF}" type="parTrans" cxnId="{B90DB34E-2F0B-49CC-82AF-DCDAC4D3496D}">
      <dgm:prSet/>
      <dgm:spPr/>
      <dgm:t>
        <a:bodyPr/>
        <a:lstStyle/>
        <a:p>
          <a:endParaRPr lang="ru-RU"/>
        </a:p>
      </dgm:t>
    </dgm:pt>
    <dgm:pt modelId="{C4F1DD9B-8E8D-4713-8868-9A7949AA906C}" type="sibTrans" cxnId="{B90DB34E-2F0B-49CC-82AF-DCDAC4D3496D}">
      <dgm:prSet/>
      <dgm:spPr/>
      <dgm:t>
        <a:bodyPr/>
        <a:lstStyle/>
        <a:p>
          <a:endParaRPr lang="ru-RU"/>
        </a:p>
      </dgm:t>
    </dgm:pt>
    <dgm:pt modelId="{6BAE1C62-29EB-4554-9207-3E676ACF0FA8}" type="pres">
      <dgm:prSet presAssocID="{4535DB71-EDBF-467D-8E62-F738EB72DCA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DEC60E0-0B6B-4B40-8127-4C1F6926A332}" type="pres">
      <dgm:prSet presAssocID="{8A4FEBEB-D3B2-4C76-A920-FB7AC899E70F}" presName="hierRoot1" presStyleCnt="0"/>
      <dgm:spPr/>
    </dgm:pt>
    <dgm:pt modelId="{CCE2CF8F-EC71-4366-BA02-5782F4C5E61E}" type="pres">
      <dgm:prSet presAssocID="{8A4FEBEB-D3B2-4C76-A920-FB7AC899E70F}" presName="composite" presStyleCnt="0"/>
      <dgm:spPr/>
    </dgm:pt>
    <dgm:pt modelId="{ECB180B1-5482-42E9-8B03-4A7956BCAD03}" type="pres">
      <dgm:prSet presAssocID="{8A4FEBEB-D3B2-4C76-A920-FB7AC899E70F}" presName="background" presStyleLbl="node0" presStyleIdx="0" presStyleCnt="1"/>
      <dgm:spPr/>
    </dgm:pt>
    <dgm:pt modelId="{5C7DE967-D23A-4A1C-8A44-82D52EB6A52E}" type="pres">
      <dgm:prSet presAssocID="{8A4FEBEB-D3B2-4C76-A920-FB7AC899E70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1D17C3-A1C7-495F-90F9-E24A0E26158C}" type="pres">
      <dgm:prSet presAssocID="{8A4FEBEB-D3B2-4C76-A920-FB7AC899E70F}" presName="hierChild2" presStyleCnt="0"/>
      <dgm:spPr/>
    </dgm:pt>
    <dgm:pt modelId="{49A652E9-9229-45A9-813E-DABDC65FB407}" type="pres">
      <dgm:prSet presAssocID="{06E227C8-136A-4990-9114-46001F3AC719}" presName="Name10" presStyleLbl="parChTrans1D2" presStyleIdx="0" presStyleCnt="2"/>
      <dgm:spPr/>
      <dgm:t>
        <a:bodyPr/>
        <a:lstStyle/>
        <a:p>
          <a:endParaRPr lang="ru-RU"/>
        </a:p>
      </dgm:t>
    </dgm:pt>
    <dgm:pt modelId="{4BB2D2C9-0D51-413B-A534-E94BB1659768}" type="pres">
      <dgm:prSet presAssocID="{DCA0C0A5-AE00-4160-A463-D75E5214C226}" presName="hierRoot2" presStyleCnt="0"/>
      <dgm:spPr/>
    </dgm:pt>
    <dgm:pt modelId="{277C3738-04B3-4CC3-8234-287819AE14B4}" type="pres">
      <dgm:prSet presAssocID="{DCA0C0A5-AE00-4160-A463-D75E5214C226}" presName="composite2" presStyleCnt="0"/>
      <dgm:spPr/>
    </dgm:pt>
    <dgm:pt modelId="{949F5D5F-E928-484A-85F0-C1DC7BF7961D}" type="pres">
      <dgm:prSet presAssocID="{DCA0C0A5-AE00-4160-A463-D75E5214C226}" presName="background2" presStyleLbl="node2" presStyleIdx="0" presStyleCnt="2"/>
      <dgm:spPr/>
    </dgm:pt>
    <dgm:pt modelId="{E563E291-E424-420E-A038-8E60D5A60E5F}" type="pres">
      <dgm:prSet presAssocID="{DCA0C0A5-AE00-4160-A463-D75E5214C22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2F4684-4B3A-42DA-9C38-FE6B5FA28239}" type="pres">
      <dgm:prSet presAssocID="{DCA0C0A5-AE00-4160-A463-D75E5214C226}" presName="hierChild3" presStyleCnt="0"/>
      <dgm:spPr/>
    </dgm:pt>
    <dgm:pt modelId="{E7FFF743-BE1C-48F5-A201-02FE63489475}" type="pres">
      <dgm:prSet presAssocID="{B2CF15F6-3F36-48C4-8532-BE0AA89B525F}" presName="Name17" presStyleLbl="parChTrans1D3" presStyleIdx="0" presStyleCnt="3"/>
      <dgm:spPr/>
      <dgm:t>
        <a:bodyPr/>
        <a:lstStyle/>
        <a:p>
          <a:endParaRPr lang="ru-RU"/>
        </a:p>
      </dgm:t>
    </dgm:pt>
    <dgm:pt modelId="{DB5D0284-FCDF-4C57-AC8C-7E1FC61BCEB4}" type="pres">
      <dgm:prSet presAssocID="{F073DB0E-E4CF-4E18-9F51-DE982D33174D}" presName="hierRoot3" presStyleCnt="0"/>
      <dgm:spPr/>
    </dgm:pt>
    <dgm:pt modelId="{7421F4DF-8F20-4EFC-8313-800B55791283}" type="pres">
      <dgm:prSet presAssocID="{F073DB0E-E4CF-4E18-9F51-DE982D33174D}" presName="composite3" presStyleCnt="0"/>
      <dgm:spPr/>
    </dgm:pt>
    <dgm:pt modelId="{F8F80E36-267A-4532-B193-AADD508C3A43}" type="pres">
      <dgm:prSet presAssocID="{F073DB0E-E4CF-4E18-9F51-DE982D33174D}" presName="background3" presStyleLbl="node3" presStyleIdx="0" presStyleCnt="3"/>
      <dgm:spPr/>
    </dgm:pt>
    <dgm:pt modelId="{4E8A6192-A3C2-421D-8FB8-96C85DDA7A2E}" type="pres">
      <dgm:prSet presAssocID="{F073DB0E-E4CF-4E18-9F51-DE982D33174D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C13520-895A-449F-AB2F-AA6B304032D8}" type="pres">
      <dgm:prSet presAssocID="{F073DB0E-E4CF-4E18-9F51-DE982D33174D}" presName="hierChild4" presStyleCnt="0"/>
      <dgm:spPr/>
    </dgm:pt>
    <dgm:pt modelId="{54BC64B6-7961-43B8-85AD-4A8492830A19}" type="pres">
      <dgm:prSet presAssocID="{956459EC-DF32-42DA-B486-B19CC92C113B}" presName="Name17" presStyleLbl="parChTrans1D3" presStyleIdx="1" presStyleCnt="3"/>
      <dgm:spPr/>
      <dgm:t>
        <a:bodyPr/>
        <a:lstStyle/>
        <a:p>
          <a:endParaRPr lang="ru-RU"/>
        </a:p>
      </dgm:t>
    </dgm:pt>
    <dgm:pt modelId="{040E4230-903E-4E5D-BB34-11DBB20AE3A6}" type="pres">
      <dgm:prSet presAssocID="{F2D3E71D-C6C8-49F1-B333-229921AE9516}" presName="hierRoot3" presStyleCnt="0"/>
      <dgm:spPr/>
    </dgm:pt>
    <dgm:pt modelId="{59085BE6-B9C7-44E0-965C-A776416CCCEC}" type="pres">
      <dgm:prSet presAssocID="{F2D3E71D-C6C8-49F1-B333-229921AE9516}" presName="composite3" presStyleCnt="0"/>
      <dgm:spPr/>
    </dgm:pt>
    <dgm:pt modelId="{48D3D17A-F54B-46F6-93BA-85C8DC33AB8A}" type="pres">
      <dgm:prSet presAssocID="{F2D3E71D-C6C8-49F1-B333-229921AE9516}" presName="background3" presStyleLbl="node3" presStyleIdx="1" presStyleCnt="3"/>
      <dgm:spPr/>
    </dgm:pt>
    <dgm:pt modelId="{D911B0E7-E8B0-459E-875E-B2431BC08280}" type="pres">
      <dgm:prSet presAssocID="{F2D3E71D-C6C8-49F1-B333-229921AE9516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C0E5CD-73EE-47B6-BF78-D26D4C4FDD77}" type="pres">
      <dgm:prSet presAssocID="{F2D3E71D-C6C8-49F1-B333-229921AE9516}" presName="hierChild4" presStyleCnt="0"/>
      <dgm:spPr/>
    </dgm:pt>
    <dgm:pt modelId="{6BF6C375-FD93-4D32-B52E-2A45E21BDEAA}" type="pres">
      <dgm:prSet presAssocID="{0FD179AB-65CA-4F59-A456-A57D71AED76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156DEE57-BB12-40AD-B1DD-78F2C1673B32}" type="pres">
      <dgm:prSet presAssocID="{403768AC-0EF0-41B6-B348-AA38E3444872}" presName="hierRoot2" presStyleCnt="0"/>
      <dgm:spPr/>
    </dgm:pt>
    <dgm:pt modelId="{9FC29EEB-66F9-408F-B0E3-23968ACB77DD}" type="pres">
      <dgm:prSet presAssocID="{403768AC-0EF0-41B6-B348-AA38E3444872}" presName="composite2" presStyleCnt="0"/>
      <dgm:spPr/>
    </dgm:pt>
    <dgm:pt modelId="{FB138957-99B8-4BBD-A838-59411B36F8E0}" type="pres">
      <dgm:prSet presAssocID="{403768AC-0EF0-41B6-B348-AA38E3444872}" presName="background2" presStyleLbl="node2" presStyleIdx="1" presStyleCnt="2"/>
      <dgm:spPr/>
    </dgm:pt>
    <dgm:pt modelId="{8AF0575C-7B1A-4853-8AAA-9C7C3FAF1CBB}" type="pres">
      <dgm:prSet presAssocID="{403768AC-0EF0-41B6-B348-AA38E344487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FA6FC6-CF57-432B-94B1-B96B8570722D}" type="pres">
      <dgm:prSet presAssocID="{403768AC-0EF0-41B6-B348-AA38E3444872}" presName="hierChild3" presStyleCnt="0"/>
      <dgm:spPr/>
    </dgm:pt>
    <dgm:pt modelId="{C85AA761-555B-476B-A667-974575CD2A1C}" type="pres">
      <dgm:prSet presAssocID="{C59A1A59-9D44-4043-B478-5B25959D96BF}" presName="Name17" presStyleLbl="parChTrans1D3" presStyleIdx="2" presStyleCnt="3"/>
      <dgm:spPr/>
      <dgm:t>
        <a:bodyPr/>
        <a:lstStyle/>
        <a:p>
          <a:endParaRPr lang="ru-RU"/>
        </a:p>
      </dgm:t>
    </dgm:pt>
    <dgm:pt modelId="{144A2DCA-4479-4B5E-9718-7473A0A1661B}" type="pres">
      <dgm:prSet presAssocID="{B8E619C6-76EB-40DE-AE5B-E3C37DB6DDF9}" presName="hierRoot3" presStyleCnt="0"/>
      <dgm:spPr/>
    </dgm:pt>
    <dgm:pt modelId="{AC636A6A-56C8-40C5-B4A5-9E3D5482EC14}" type="pres">
      <dgm:prSet presAssocID="{B8E619C6-76EB-40DE-AE5B-E3C37DB6DDF9}" presName="composite3" presStyleCnt="0"/>
      <dgm:spPr/>
    </dgm:pt>
    <dgm:pt modelId="{432B771B-10C6-4B6A-BA25-2B17141B8777}" type="pres">
      <dgm:prSet presAssocID="{B8E619C6-76EB-40DE-AE5B-E3C37DB6DDF9}" presName="background3" presStyleLbl="node3" presStyleIdx="2" presStyleCnt="3"/>
      <dgm:spPr/>
    </dgm:pt>
    <dgm:pt modelId="{ABD42B07-1805-4884-88E6-2FD24DD7E6C8}" type="pres">
      <dgm:prSet presAssocID="{B8E619C6-76EB-40DE-AE5B-E3C37DB6DDF9}" presName="text3" presStyleLbl="fgAcc3" presStyleIdx="2" presStyleCnt="3" custLinFactNeighborX="3271" custLinFactNeighborY="-86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04449C-BDEF-47D7-8912-7B353397CCB0}" type="pres">
      <dgm:prSet presAssocID="{B8E619C6-76EB-40DE-AE5B-E3C37DB6DDF9}" presName="hierChild4" presStyleCnt="0"/>
      <dgm:spPr/>
    </dgm:pt>
  </dgm:ptLst>
  <dgm:cxnLst>
    <dgm:cxn modelId="{2A46C215-F8F8-4B9E-9BE9-4B6FF283726F}" type="presOf" srcId="{F073DB0E-E4CF-4E18-9F51-DE982D33174D}" destId="{4E8A6192-A3C2-421D-8FB8-96C85DDA7A2E}" srcOrd="0" destOrd="0" presId="urn:microsoft.com/office/officeart/2005/8/layout/hierarchy1"/>
    <dgm:cxn modelId="{0BE8E2F8-B9D1-489C-9A2C-41CFFB4294EB}" type="presOf" srcId="{8A4FEBEB-D3B2-4C76-A920-FB7AC899E70F}" destId="{5C7DE967-D23A-4A1C-8A44-82D52EB6A52E}" srcOrd="0" destOrd="0" presId="urn:microsoft.com/office/officeart/2005/8/layout/hierarchy1"/>
    <dgm:cxn modelId="{B90DB34E-2F0B-49CC-82AF-DCDAC4D3496D}" srcId="{403768AC-0EF0-41B6-B348-AA38E3444872}" destId="{B8E619C6-76EB-40DE-AE5B-E3C37DB6DDF9}" srcOrd="0" destOrd="0" parTransId="{C59A1A59-9D44-4043-B478-5B25959D96BF}" sibTransId="{C4F1DD9B-8E8D-4713-8868-9A7949AA906C}"/>
    <dgm:cxn modelId="{7CE8D937-AE22-4A72-9EB0-276F61DC2BF4}" type="presOf" srcId="{B2CF15F6-3F36-48C4-8532-BE0AA89B525F}" destId="{E7FFF743-BE1C-48F5-A201-02FE63489475}" srcOrd="0" destOrd="0" presId="urn:microsoft.com/office/officeart/2005/8/layout/hierarchy1"/>
    <dgm:cxn modelId="{8DDCF192-A064-435A-A5CD-92DED37FF191}" type="presOf" srcId="{956459EC-DF32-42DA-B486-B19CC92C113B}" destId="{54BC64B6-7961-43B8-85AD-4A8492830A19}" srcOrd="0" destOrd="0" presId="urn:microsoft.com/office/officeart/2005/8/layout/hierarchy1"/>
    <dgm:cxn modelId="{9154ECFD-66AA-4C39-BC58-BE0ED7D04378}" type="presOf" srcId="{403768AC-0EF0-41B6-B348-AA38E3444872}" destId="{8AF0575C-7B1A-4853-8AAA-9C7C3FAF1CBB}" srcOrd="0" destOrd="0" presId="urn:microsoft.com/office/officeart/2005/8/layout/hierarchy1"/>
    <dgm:cxn modelId="{74E5526A-30E7-4964-AD0C-CA0E46805806}" srcId="{DCA0C0A5-AE00-4160-A463-D75E5214C226}" destId="{F073DB0E-E4CF-4E18-9F51-DE982D33174D}" srcOrd="0" destOrd="0" parTransId="{B2CF15F6-3F36-48C4-8532-BE0AA89B525F}" sibTransId="{B987CE44-1D01-4E62-884E-2CF0FC429938}"/>
    <dgm:cxn modelId="{C35227A4-DDB6-456F-B033-958463F1B225}" type="presOf" srcId="{06E227C8-136A-4990-9114-46001F3AC719}" destId="{49A652E9-9229-45A9-813E-DABDC65FB407}" srcOrd="0" destOrd="0" presId="urn:microsoft.com/office/officeart/2005/8/layout/hierarchy1"/>
    <dgm:cxn modelId="{AE22717D-1ABE-47E8-A97A-CE86CCB3C989}" srcId="{4535DB71-EDBF-467D-8E62-F738EB72DCA4}" destId="{8A4FEBEB-D3B2-4C76-A920-FB7AC899E70F}" srcOrd="0" destOrd="0" parTransId="{7A49A09A-0BA1-42C5-90E4-6EE9C6598490}" sibTransId="{444EA3EA-9DE1-4F89-BA2C-5999D16B3D48}"/>
    <dgm:cxn modelId="{244FAD5A-7DAE-4ED7-95DB-D17FE07D6796}" srcId="{DCA0C0A5-AE00-4160-A463-D75E5214C226}" destId="{F2D3E71D-C6C8-49F1-B333-229921AE9516}" srcOrd="1" destOrd="0" parTransId="{956459EC-DF32-42DA-B486-B19CC92C113B}" sibTransId="{381F9051-698A-4F6F-BE6C-17D5D859DAFD}"/>
    <dgm:cxn modelId="{93211A71-5FFE-4A8A-9976-3133A4B9457B}" type="presOf" srcId="{0FD179AB-65CA-4F59-A456-A57D71AED765}" destId="{6BF6C375-FD93-4D32-B52E-2A45E21BDEAA}" srcOrd="0" destOrd="0" presId="urn:microsoft.com/office/officeart/2005/8/layout/hierarchy1"/>
    <dgm:cxn modelId="{70B8D99C-3640-462D-9C96-D120A6E38695}" srcId="{8A4FEBEB-D3B2-4C76-A920-FB7AC899E70F}" destId="{403768AC-0EF0-41B6-B348-AA38E3444872}" srcOrd="1" destOrd="0" parTransId="{0FD179AB-65CA-4F59-A456-A57D71AED765}" sibTransId="{38A79BF9-3025-4042-8F92-CC4E02878E64}"/>
    <dgm:cxn modelId="{E453FC25-69B8-4809-BB77-674F55FAB5F2}" srcId="{8A4FEBEB-D3B2-4C76-A920-FB7AC899E70F}" destId="{DCA0C0A5-AE00-4160-A463-D75E5214C226}" srcOrd="0" destOrd="0" parTransId="{06E227C8-136A-4990-9114-46001F3AC719}" sibTransId="{E82B3350-5BF0-435C-879D-7549BAE4D16A}"/>
    <dgm:cxn modelId="{43097808-E33A-4A06-922C-DB685F99AFC5}" type="presOf" srcId="{C59A1A59-9D44-4043-B478-5B25959D96BF}" destId="{C85AA761-555B-476B-A667-974575CD2A1C}" srcOrd="0" destOrd="0" presId="urn:microsoft.com/office/officeart/2005/8/layout/hierarchy1"/>
    <dgm:cxn modelId="{9B466C89-9D9F-4C37-A5C8-1EAF8CC90A7A}" type="presOf" srcId="{B8E619C6-76EB-40DE-AE5B-E3C37DB6DDF9}" destId="{ABD42B07-1805-4884-88E6-2FD24DD7E6C8}" srcOrd="0" destOrd="0" presId="urn:microsoft.com/office/officeart/2005/8/layout/hierarchy1"/>
    <dgm:cxn modelId="{56DB8D02-3FA8-494B-9DF7-5C8F2F4BE7DF}" type="presOf" srcId="{F2D3E71D-C6C8-49F1-B333-229921AE9516}" destId="{D911B0E7-E8B0-459E-875E-B2431BC08280}" srcOrd="0" destOrd="0" presId="urn:microsoft.com/office/officeart/2005/8/layout/hierarchy1"/>
    <dgm:cxn modelId="{A7A428F1-C509-4E0B-9622-2B3708A0AEEC}" type="presOf" srcId="{DCA0C0A5-AE00-4160-A463-D75E5214C226}" destId="{E563E291-E424-420E-A038-8E60D5A60E5F}" srcOrd="0" destOrd="0" presId="urn:microsoft.com/office/officeart/2005/8/layout/hierarchy1"/>
    <dgm:cxn modelId="{6D0ACF98-BECB-4E3A-90FE-2CF926793F5C}" type="presOf" srcId="{4535DB71-EDBF-467D-8E62-F738EB72DCA4}" destId="{6BAE1C62-29EB-4554-9207-3E676ACF0FA8}" srcOrd="0" destOrd="0" presId="urn:microsoft.com/office/officeart/2005/8/layout/hierarchy1"/>
    <dgm:cxn modelId="{6CBDF420-E5EA-4A5A-A536-28BDE2EF96B7}" type="presParOf" srcId="{6BAE1C62-29EB-4554-9207-3E676ACF0FA8}" destId="{FDEC60E0-0B6B-4B40-8127-4C1F6926A332}" srcOrd="0" destOrd="0" presId="urn:microsoft.com/office/officeart/2005/8/layout/hierarchy1"/>
    <dgm:cxn modelId="{6CE1048F-80DF-4BDD-96C6-F1CBF9D28C24}" type="presParOf" srcId="{FDEC60E0-0B6B-4B40-8127-4C1F6926A332}" destId="{CCE2CF8F-EC71-4366-BA02-5782F4C5E61E}" srcOrd="0" destOrd="0" presId="urn:microsoft.com/office/officeart/2005/8/layout/hierarchy1"/>
    <dgm:cxn modelId="{69F5A985-4740-4B5E-AA2E-A00DE13B46BA}" type="presParOf" srcId="{CCE2CF8F-EC71-4366-BA02-5782F4C5E61E}" destId="{ECB180B1-5482-42E9-8B03-4A7956BCAD03}" srcOrd="0" destOrd="0" presId="urn:microsoft.com/office/officeart/2005/8/layout/hierarchy1"/>
    <dgm:cxn modelId="{9C3E7A78-4DC1-437A-BF6A-04A9C77E5C05}" type="presParOf" srcId="{CCE2CF8F-EC71-4366-BA02-5782F4C5E61E}" destId="{5C7DE967-D23A-4A1C-8A44-82D52EB6A52E}" srcOrd="1" destOrd="0" presId="urn:microsoft.com/office/officeart/2005/8/layout/hierarchy1"/>
    <dgm:cxn modelId="{AF66AAF5-CB0D-4589-BF7A-766BB842F7D3}" type="presParOf" srcId="{FDEC60E0-0B6B-4B40-8127-4C1F6926A332}" destId="{5D1D17C3-A1C7-495F-90F9-E24A0E26158C}" srcOrd="1" destOrd="0" presId="urn:microsoft.com/office/officeart/2005/8/layout/hierarchy1"/>
    <dgm:cxn modelId="{B4A4CEEC-71D6-455F-B5CC-88538FA29C7F}" type="presParOf" srcId="{5D1D17C3-A1C7-495F-90F9-E24A0E26158C}" destId="{49A652E9-9229-45A9-813E-DABDC65FB407}" srcOrd="0" destOrd="0" presId="urn:microsoft.com/office/officeart/2005/8/layout/hierarchy1"/>
    <dgm:cxn modelId="{E8E832AA-9D5B-4EE8-801A-1DC9885BF7ED}" type="presParOf" srcId="{5D1D17C3-A1C7-495F-90F9-E24A0E26158C}" destId="{4BB2D2C9-0D51-413B-A534-E94BB1659768}" srcOrd="1" destOrd="0" presId="urn:microsoft.com/office/officeart/2005/8/layout/hierarchy1"/>
    <dgm:cxn modelId="{33350198-914C-4787-A2BB-EDBCFDEF25FF}" type="presParOf" srcId="{4BB2D2C9-0D51-413B-A534-E94BB1659768}" destId="{277C3738-04B3-4CC3-8234-287819AE14B4}" srcOrd="0" destOrd="0" presId="urn:microsoft.com/office/officeart/2005/8/layout/hierarchy1"/>
    <dgm:cxn modelId="{CFFAEA5C-FB46-4EBC-8234-6654C3B89B42}" type="presParOf" srcId="{277C3738-04B3-4CC3-8234-287819AE14B4}" destId="{949F5D5F-E928-484A-85F0-C1DC7BF7961D}" srcOrd="0" destOrd="0" presId="urn:microsoft.com/office/officeart/2005/8/layout/hierarchy1"/>
    <dgm:cxn modelId="{8E0DA63D-649B-442B-931C-4EFDE810867E}" type="presParOf" srcId="{277C3738-04B3-4CC3-8234-287819AE14B4}" destId="{E563E291-E424-420E-A038-8E60D5A60E5F}" srcOrd="1" destOrd="0" presId="urn:microsoft.com/office/officeart/2005/8/layout/hierarchy1"/>
    <dgm:cxn modelId="{414655D3-1E9B-4766-B04E-A486593B02A5}" type="presParOf" srcId="{4BB2D2C9-0D51-413B-A534-E94BB1659768}" destId="{272F4684-4B3A-42DA-9C38-FE6B5FA28239}" srcOrd="1" destOrd="0" presId="urn:microsoft.com/office/officeart/2005/8/layout/hierarchy1"/>
    <dgm:cxn modelId="{3A4604BA-B78A-473C-B0B3-6DD09A017062}" type="presParOf" srcId="{272F4684-4B3A-42DA-9C38-FE6B5FA28239}" destId="{E7FFF743-BE1C-48F5-A201-02FE63489475}" srcOrd="0" destOrd="0" presId="urn:microsoft.com/office/officeart/2005/8/layout/hierarchy1"/>
    <dgm:cxn modelId="{3BAB5D23-7BA1-42C6-BA84-8F628FEB0AAE}" type="presParOf" srcId="{272F4684-4B3A-42DA-9C38-FE6B5FA28239}" destId="{DB5D0284-FCDF-4C57-AC8C-7E1FC61BCEB4}" srcOrd="1" destOrd="0" presId="urn:microsoft.com/office/officeart/2005/8/layout/hierarchy1"/>
    <dgm:cxn modelId="{605E5DEA-A6A2-4FC9-9E13-CFF7CC00D986}" type="presParOf" srcId="{DB5D0284-FCDF-4C57-AC8C-7E1FC61BCEB4}" destId="{7421F4DF-8F20-4EFC-8313-800B55791283}" srcOrd="0" destOrd="0" presId="urn:microsoft.com/office/officeart/2005/8/layout/hierarchy1"/>
    <dgm:cxn modelId="{F014617F-B18D-42B2-A6EC-9EC940A4B350}" type="presParOf" srcId="{7421F4DF-8F20-4EFC-8313-800B55791283}" destId="{F8F80E36-267A-4532-B193-AADD508C3A43}" srcOrd="0" destOrd="0" presId="urn:microsoft.com/office/officeart/2005/8/layout/hierarchy1"/>
    <dgm:cxn modelId="{BBCC8904-87DD-4ADA-9ACB-4F899FB5DF90}" type="presParOf" srcId="{7421F4DF-8F20-4EFC-8313-800B55791283}" destId="{4E8A6192-A3C2-421D-8FB8-96C85DDA7A2E}" srcOrd="1" destOrd="0" presId="urn:microsoft.com/office/officeart/2005/8/layout/hierarchy1"/>
    <dgm:cxn modelId="{23E3872D-E0CD-4EBD-A28C-9F95B0A80C7B}" type="presParOf" srcId="{DB5D0284-FCDF-4C57-AC8C-7E1FC61BCEB4}" destId="{98C13520-895A-449F-AB2F-AA6B304032D8}" srcOrd="1" destOrd="0" presId="urn:microsoft.com/office/officeart/2005/8/layout/hierarchy1"/>
    <dgm:cxn modelId="{F168E42C-1294-4B8A-BAA3-F421946AD112}" type="presParOf" srcId="{272F4684-4B3A-42DA-9C38-FE6B5FA28239}" destId="{54BC64B6-7961-43B8-85AD-4A8492830A19}" srcOrd="2" destOrd="0" presId="urn:microsoft.com/office/officeart/2005/8/layout/hierarchy1"/>
    <dgm:cxn modelId="{7823F0E8-A285-448A-9E81-71225D646415}" type="presParOf" srcId="{272F4684-4B3A-42DA-9C38-FE6B5FA28239}" destId="{040E4230-903E-4E5D-BB34-11DBB20AE3A6}" srcOrd="3" destOrd="0" presId="urn:microsoft.com/office/officeart/2005/8/layout/hierarchy1"/>
    <dgm:cxn modelId="{18B4538A-BE0D-41E0-9C30-AC5AFB384A2B}" type="presParOf" srcId="{040E4230-903E-4E5D-BB34-11DBB20AE3A6}" destId="{59085BE6-B9C7-44E0-965C-A776416CCCEC}" srcOrd="0" destOrd="0" presId="urn:microsoft.com/office/officeart/2005/8/layout/hierarchy1"/>
    <dgm:cxn modelId="{A610EBBC-5961-4E25-996E-FC92BB8CB276}" type="presParOf" srcId="{59085BE6-B9C7-44E0-965C-A776416CCCEC}" destId="{48D3D17A-F54B-46F6-93BA-85C8DC33AB8A}" srcOrd="0" destOrd="0" presId="urn:microsoft.com/office/officeart/2005/8/layout/hierarchy1"/>
    <dgm:cxn modelId="{110DBA2F-EFB2-4FFD-AB0E-F1BBCF440857}" type="presParOf" srcId="{59085BE6-B9C7-44E0-965C-A776416CCCEC}" destId="{D911B0E7-E8B0-459E-875E-B2431BC08280}" srcOrd="1" destOrd="0" presId="urn:microsoft.com/office/officeart/2005/8/layout/hierarchy1"/>
    <dgm:cxn modelId="{767A5C6B-0C2B-45C4-ADB1-7EC1E06BA9EF}" type="presParOf" srcId="{040E4230-903E-4E5D-BB34-11DBB20AE3A6}" destId="{C1C0E5CD-73EE-47B6-BF78-D26D4C4FDD77}" srcOrd="1" destOrd="0" presId="urn:microsoft.com/office/officeart/2005/8/layout/hierarchy1"/>
    <dgm:cxn modelId="{DFE2F162-C624-4363-BE18-F14D35AAB712}" type="presParOf" srcId="{5D1D17C3-A1C7-495F-90F9-E24A0E26158C}" destId="{6BF6C375-FD93-4D32-B52E-2A45E21BDEAA}" srcOrd="2" destOrd="0" presId="urn:microsoft.com/office/officeart/2005/8/layout/hierarchy1"/>
    <dgm:cxn modelId="{3A87C98A-F8C5-4D83-A4AD-02306887687F}" type="presParOf" srcId="{5D1D17C3-A1C7-495F-90F9-E24A0E26158C}" destId="{156DEE57-BB12-40AD-B1DD-78F2C1673B32}" srcOrd="3" destOrd="0" presId="urn:microsoft.com/office/officeart/2005/8/layout/hierarchy1"/>
    <dgm:cxn modelId="{A263EE54-C738-4684-9FA1-8CB95CC76655}" type="presParOf" srcId="{156DEE57-BB12-40AD-B1DD-78F2C1673B32}" destId="{9FC29EEB-66F9-408F-B0E3-23968ACB77DD}" srcOrd="0" destOrd="0" presId="urn:microsoft.com/office/officeart/2005/8/layout/hierarchy1"/>
    <dgm:cxn modelId="{E43CEB2F-6448-4AAB-89E1-2797D817EAAC}" type="presParOf" srcId="{9FC29EEB-66F9-408F-B0E3-23968ACB77DD}" destId="{FB138957-99B8-4BBD-A838-59411B36F8E0}" srcOrd="0" destOrd="0" presId="urn:microsoft.com/office/officeart/2005/8/layout/hierarchy1"/>
    <dgm:cxn modelId="{322C57D0-45A9-4659-8A92-8096D3DD2C22}" type="presParOf" srcId="{9FC29EEB-66F9-408F-B0E3-23968ACB77DD}" destId="{8AF0575C-7B1A-4853-8AAA-9C7C3FAF1CBB}" srcOrd="1" destOrd="0" presId="urn:microsoft.com/office/officeart/2005/8/layout/hierarchy1"/>
    <dgm:cxn modelId="{5780E9FA-B8D2-49AB-B70A-E239B882E98D}" type="presParOf" srcId="{156DEE57-BB12-40AD-B1DD-78F2C1673B32}" destId="{DBFA6FC6-CF57-432B-94B1-B96B8570722D}" srcOrd="1" destOrd="0" presId="urn:microsoft.com/office/officeart/2005/8/layout/hierarchy1"/>
    <dgm:cxn modelId="{BAB66C12-12C5-4BDF-A7AA-F778773B0625}" type="presParOf" srcId="{DBFA6FC6-CF57-432B-94B1-B96B8570722D}" destId="{C85AA761-555B-476B-A667-974575CD2A1C}" srcOrd="0" destOrd="0" presId="urn:microsoft.com/office/officeart/2005/8/layout/hierarchy1"/>
    <dgm:cxn modelId="{06DE3395-CD33-43CF-A819-E8447F7FAEF5}" type="presParOf" srcId="{DBFA6FC6-CF57-432B-94B1-B96B8570722D}" destId="{144A2DCA-4479-4B5E-9718-7473A0A1661B}" srcOrd="1" destOrd="0" presId="urn:microsoft.com/office/officeart/2005/8/layout/hierarchy1"/>
    <dgm:cxn modelId="{72F390F5-1301-4516-8327-E383CC66CBD5}" type="presParOf" srcId="{144A2DCA-4479-4B5E-9718-7473A0A1661B}" destId="{AC636A6A-56C8-40C5-B4A5-9E3D5482EC14}" srcOrd="0" destOrd="0" presId="urn:microsoft.com/office/officeart/2005/8/layout/hierarchy1"/>
    <dgm:cxn modelId="{B6338E6D-4778-49E7-A8F4-51DF998E8741}" type="presParOf" srcId="{AC636A6A-56C8-40C5-B4A5-9E3D5482EC14}" destId="{432B771B-10C6-4B6A-BA25-2B17141B8777}" srcOrd="0" destOrd="0" presId="urn:microsoft.com/office/officeart/2005/8/layout/hierarchy1"/>
    <dgm:cxn modelId="{2D0BE55A-0A0A-47A6-B597-9CEE0E59ECA2}" type="presParOf" srcId="{AC636A6A-56C8-40C5-B4A5-9E3D5482EC14}" destId="{ABD42B07-1805-4884-88E6-2FD24DD7E6C8}" srcOrd="1" destOrd="0" presId="urn:microsoft.com/office/officeart/2005/8/layout/hierarchy1"/>
    <dgm:cxn modelId="{7D4C29D1-5B0D-4EC3-8BE7-6BE37762689A}" type="presParOf" srcId="{144A2DCA-4479-4B5E-9718-7473A0A1661B}" destId="{1704449C-BDEF-47D7-8912-7B353397CCB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5AA761-555B-476B-A667-974575CD2A1C}">
      <dsp:nvSpPr>
        <dsp:cNvPr id="0" name=""/>
        <dsp:cNvSpPr/>
      </dsp:nvSpPr>
      <dsp:spPr>
        <a:xfrm>
          <a:off x="5309901" y="2692611"/>
          <a:ext cx="91440" cy="4072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7433"/>
              </a:lnTo>
              <a:lnTo>
                <a:pt x="102140" y="247433"/>
              </a:lnTo>
              <a:lnTo>
                <a:pt x="102140" y="407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F6C375-FD93-4D32-B52E-2A45E21BDEAA}">
      <dsp:nvSpPr>
        <dsp:cNvPr id="0" name=""/>
        <dsp:cNvSpPr/>
      </dsp:nvSpPr>
      <dsp:spPr>
        <a:xfrm>
          <a:off x="3774499" y="1095678"/>
          <a:ext cx="1581121" cy="5016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857"/>
              </a:lnTo>
              <a:lnTo>
                <a:pt x="1581121" y="341857"/>
              </a:lnTo>
              <a:lnTo>
                <a:pt x="1581121" y="5016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BC64B6-7961-43B8-85AD-4A8492830A19}">
      <dsp:nvSpPr>
        <dsp:cNvPr id="0" name=""/>
        <dsp:cNvSpPr/>
      </dsp:nvSpPr>
      <dsp:spPr>
        <a:xfrm>
          <a:off x="2193377" y="2692611"/>
          <a:ext cx="1054081" cy="5016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857"/>
              </a:lnTo>
              <a:lnTo>
                <a:pt x="1054081" y="341857"/>
              </a:lnTo>
              <a:lnTo>
                <a:pt x="1054081" y="5016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FFF743-BE1C-48F5-A201-02FE63489475}">
      <dsp:nvSpPr>
        <dsp:cNvPr id="0" name=""/>
        <dsp:cNvSpPr/>
      </dsp:nvSpPr>
      <dsp:spPr>
        <a:xfrm>
          <a:off x="1139295" y="2692611"/>
          <a:ext cx="1054081" cy="501646"/>
        </a:xfrm>
        <a:custGeom>
          <a:avLst/>
          <a:gdLst/>
          <a:ahLst/>
          <a:cxnLst/>
          <a:rect l="0" t="0" r="0" b="0"/>
          <a:pathLst>
            <a:path>
              <a:moveTo>
                <a:pt x="1054081" y="0"/>
              </a:moveTo>
              <a:lnTo>
                <a:pt x="1054081" y="341857"/>
              </a:lnTo>
              <a:lnTo>
                <a:pt x="0" y="341857"/>
              </a:lnTo>
              <a:lnTo>
                <a:pt x="0" y="5016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A652E9-9229-45A9-813E-DABDC65FB407}">
      <dsp:nvSpPr>
        <dsp:cNvPr id="0" name=""/>
        <dsp:cNvSpPr/>
      </dsp:nvSpPr>
      <dsp:spPr>
        <a:xfrm>
          <a:off x="2193377" y="1095678"/>
          <a:ext cx="1581121" cy="501646"/>
        </a:xfrm>
        <a:custGeom>
          <a:avLst/>
          <a:gdLst/>
          <a:ahLst/>
          <a:cxnLst/>
          <a:rect l="0" t="0" r="0" b="0"/>
          <a:pathLst>
            <a:path>
              <a:moveTo>
                <a:pt x="1581121" y="0"/>
              </a:moveTo>
              <a:lnTo>
                <a:pt x="1581121" y="341857"/>
              </a:lnTo>
              <a:lnTo>
                <a:pt x="0" y="341857"/>
              </a:lnTo>
              <a:lnTo>
                <a:pt x="0" y="5016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B180B1-5482-42E9-8B03-4A7956BCAD03}">
      <dsp:nvSpPr>
        <dsp:cNvPr id="0" name=""/>
        <dsp:cNvSpPr/>
      </dsp:nvSpPr>
      <dsp:spPr>
        <a:xfrm>
          <a:off x="2912068" y="392"/>
          <a:ext cx="1724860" cy="1095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7DE967-D23A-4A1C-8A44-82D52EB6A52E}">
      <dsp:nvSpPr>
        <dsp:cNvPr id="0" name=""/>
        <dsp:cNvSpPr/>
      </dsp:nvSpPr>
      <dsp:spPr>
        <a:xfrm>
          <a:off x="3103720" y="182460"/>
          <a:ext cx="1724860" cy="10952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Сказки</a:t>
          </a:r>
          <a:endParaRPr lang="ru-RU" sz="2000" kern="1200" dirty="0"/>
        </a:p>
      </dsp:txBody>
      <dsp:txXfrm>
        <a:off x="3135800" y="214540"/>
        <a:ext cx="1660700" cy="1031126"/>
      </dsp:txXfrm>
    </dsp:sp>
    <dsp:sp modelId="{949F5D5F-E928-484A-85F0-C1DC7BF7961D}">
      <dsp:nvSpPr>
        <dsp:cNvPr id="0" name=""/>
        <dsp:cNvSpPr/>
      </dsp:nvSpPr>
      <dsp:spPr>
        <a:xfrm>
          <a:off x="1330946" y="1597325"/>
          <a:ext cx="1724860" cy="1095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63E291-E424-420E-A038-8E60D5A60E5F}">
      <dsp:nvSpPr>
        <dsp:cNvPr id="0" name=""/>
        <dsp:cNvSpPr/>
      </dsp:nvSpPr>
      <dsp:spPr>
        <a:xfrm>
          <a:off x="1522598" y="1779394"/>
          <a:ext cx="1724860" cy="10952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Народные</a:t>
          </a:r>
          <a:endParaRPr lang="ru-RU" sz="2000" kern="1200" dirty="0"/>
        </a:p>
      </dsp:txBody>
      <dsp:txXfrm>
        <a:off x="1554678" y="1811474"/>
        <a:ext cx="1660700" cy="1031126"/>
      </dsp:txXfrm>
    </dsp:sp>
    <dsp:sp modelId="{F8F80E36-267A-4532-B193-AADD508C3A43}">
      <dsp:nvSpPr>
        <dsp:cNvPr id="0" name=""/>
        <dsp:cNvSpPr/>
      </dsp:nvSpPr>
      <dsp:spPr>
        <a:xfrm>
          <a:off x="276865" y="3194258"/>
          <a:ext cx="1724860" cy="1095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8A6192-A3C2-421D-8FB8-96C85DDA7A2E}">
      <dsp:nvSpPr>
        <dsp:cNvPr id="0" name=""/>
        <dsp:cNvSpPr/>
      </dsp:nvSpPr>
      <dsp:spPr>
        <a:xfrm>
          <a:off x="468516" y="3376327"/>
          <a:ext cx="1724860" cy="10952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Курочка Ряба</a:t>
          </a:r>
          <a:endParaRPr lang="ru-RU" sz="2000" kern="1200" dirty="0"/>
        </a:p>
      </dsp:txBody>
      <dsp:txXfrm>
        <a:off x="500596" y="3408407"/>
        <a:ext cx="1660700" cy="1031126"/>
      </dsp:txXfrm>
    </dsp:sp>
    <dsp:sp modelId="{48D3D17A-F54B-46F6-93BA-85C8DC33AB8A}">
      <dsp:nvSpPr>
        <dsp:cNvPr id="0" name=""/>
        <dsp:cNvSpPr/>
      </dsp:nvSpPr>
      <dsp:spPr>
        <a:xfrm>
          <a:off x="2385028" y="3194258"/>
          <a:ext cx="1724860" cy="1095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1B0E7-E8B0-459E-875E-B2431BC08280}">
      <dsp:nvSpPr>
        <dsp:cNvPr id="0" name=""/>
        <dsp:cNvSpPr/>
      </dsp:nvSpPr>
      <dsp:spPr>
        <a:xfrm>
          <a:off x="2576679" y="3376327"/>
          <a:ext cx="1724860" cy="10952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Репка</a:t>
          </a:r>
          <a:endParaRPr lang="ru-RU" sz="2000" kern="1200" dirty="0"/>
        </a:p>
      </dsp:txBody>
      <dsp:txXfrm>
        <a:off x="2608759" y="3408407"/>
        <a:ext cx="1660700" cy="1031126"/>
      </dsp:txXfrm>
    </dsp:sp>
    <dsp:sp modelId="{FB138957-99B8-4BBD-A838-59411B36F8E0}">
      <dsp:nvSpPr>
        <dsp:cNvPr id="0" name=""/>
        <dsp:cNvSpPr/>
      </dsp:nvSpPr>
      <dsp:spPr>
        <a:xfrm>
          <a:off x="4493190" y="1597325"/>
          <a:ext cx="1724860" cy="1095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0575C-7B1A-4853-8AAA-9C7C3FAF1CBB}">
      <dsp:nvSpPr>
        <dsp:cNvPr id="0" name=""/>
        <dsp:cNvSpPr/>
      </dsp:nvSpPr>
      <dsp:spPr>
        <a:xfrm>
          <a:off x="4684842" y="1779394"/>
          <a:ext cx="1724860" cy="10952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Авторские</a:t>
          </a:r>
          <a:endParaRPr lang="ru-RU" sz="2000" kern="1200" dirty="0"/>
        </a:p>
      </dsp:txBody>
      <dsp:txXfrm>
        <a:off x="4716922" y="1811474"/>
        <a:ext cx="1660700" cy="1031126"/>
      </dsp:txXfrm>
    </dsp:sp>
    <dsp:sp modelId="{432B771B-10C6-4B6A-BA25-2B17141B8777}">
      <dsp:nvSpPr>
        <dsp:cNvPr id="0" name=""/>
        <dsp:cNvSpPr/>
      </dsp:nvSpPr>
      <dsp:spPr>
        <a:xfrm>
          <a:off x="4549611" y="3099834"/>
          <a:ext cx="1724860" cy="1095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42B07-1805-4884-88E6-2FD24DD7E6C8}">
      <dsp:nvSpPr>
        <dsp:cNvPr id="0" name=""/>
        <dsp:cNvSpPr/>
      </dsp:nvSpPr>
      <dsp:spPr>
        <a:xfrm>
          <a:off x="4741262" y="3281902"/>
          <a:ext cx="1724860" cy="10952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Евгений </a:t>
          </a:r>
          <a:r>
            <a:rPr lang="ru-RU" sz="2000" kern="1200" dirty="0" err="1" smtClean="0"/>
            <a:t>Чарушин</a:t>
          </a:r>
          <a:r>
            <a:rPr lang="ru-RU" sz="2000" kern="1200" dirty="0" smtClean="0"/>
            <a:t> «Теремок»</a:t>
          </a:r>
          <a:endParaRPr lang="ru-RU" sz="2000" kern="1200" dirty="0"/>
        </a:p>
      </dsp:txBody>
      <dsp:txXfrm>
        <a:off x="4773342" y="3313982"/>
        <a:ext cx="1660700" cy="1031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91FA8-8FED-4155-AAC5-D38DF5EA4B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F875E-EA3F-482D-8F8F-592A49F79C2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ovtoriashki.ru/webroot/delivery/images/novosti/ru/8.08_kyrochka_ryaba.jpg" TargetMode="External"/><Relationship Id="rId7" Type="http://schemas.openxmlformats.org/officeDocument/2006/relationships/hyperlink" Target="http://slavna.ucoz.ru/_ph/23/830980334.jpg" TargetMode="External"/><Relationship Id="rId2" Type="http://schemas.openxmlformats.org/officeDocument/2006/relationships/hyperlink" Target="http://nsportal.ru/nachalnaya-shkola/chtenie/2012/05/08/teremo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inemshop.ru/images/books_covers/1005192306.jpg" TargetMode="External"/><Relationship Id="rId5" Type="http://schemas.openxmlformats.org/officeDocument/2006/relationships/hyperlink" Target="http://s01.yapfiles.ru/files/532221/molodec.gif" TargetMode="External"/><Relationship Id="rId4" Type="http://schemas.openxmlformats.org/officeDocument/2006/relationships/hyperlink" Target="http://www.ollelukoe.ru/images/stories/russian/repca/3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Презентация по литературному чтению 1 класс на тему «Рукавичка»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286256"/>
            <a:ext cx="6400800" cy="1752600"/>
          </a:xfrm>
        </p:spPr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Назовите героев сказки.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143504" y="3143248"/>
            <a:ext cx="3543296" cy="298291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122" name="AutoShape 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71612"/>
            <a:ext cx="144780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1857364"/>
            <a:ext cx="12954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2000240"/>
            <a:ext cx="12763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15206" y="1928802"/>
            <a:ext cx="141922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4357694"/>
            <a:ext cx="152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43174" y="4714875"/>
            <a:ext cx="14097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857752" y="4724400"/>
            <a:ext cx="14573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072330" y="4324350"/>
            <a:ext cx="15906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2858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Сравни сказки: русскую народную «Рукавичка» и сказку </a:t>
            </a:r>
            <a:r>
              <a:rPr lang="ru-RU" b="1" i="1" dirty="0" err="1" smtClean="0">
                <a:solidFill>
                  <a:srgbClr val="FF0000"/>
                </a:solidFill>
              </a:rPr>
              <a:t>Е.Чарушина</a:t>
            </a:r>
            <a:r>
              <a:rPr lang="ru-RU" b="1" i="1" dirty="0" smtClean="0">
                <a:solidFill>
                  <a:srgbClr val="FF0000"/>
                </a:solidFill>
              </a:rPr>
              <a:t>  «Теремок».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2857496"/>
            <a:ext cx="8186766" cy="3268667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Чем они похожи?</a:t>
            </a:r>
          </a:p>
          <a:p>
            <a:r>
              <a:rPr lang="ru-RU" sz="6000" dirty="0" smtClean="0"/>
              <a:t>Чем различаются?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Итоги урока.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Продолжи предложения</a:t>
            </a:r>
          </a:p>
          <a:p>
            <a:pPr>
              <a:buNone/>
            </a:pPr>
            <a:endParaRPr lang="ru-RU" sz="4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Я узнал…</a:t>
            </a:r>
          </a:p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Я научился…</a:t>
            </a:r>
          </a:p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У меня не получилось…</a:t>
            </a:r>
          </a:p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Я планирую…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+mn-lt"/>
                <a:ea typeface="+mn-ea"/>
                <a:cs typeface="+mn-cs"/>
                <a:hlinkClick r:id="rId2"/>
              </a:rPr>
              <a:t>http://nsportal.ru/nachalnaya-shkola/chtenie/2012/05/08/teremok</a:t>
            </a:r>
            <a:endParaRPr lang="ru-RU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povtoriashki.ru/webroot/delivery/images/novosti/ru/8.08_kyrochka_ryaba.jpg</a:t>
            </a:r>
            <a:endParaRPr lang="ru-RU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www.ollelukoe.ru/images/stories/russian/repca/3.jpg</a:t>
            </a:r>
            <a:endParaRPr lang="ru-RU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s01.yapfiles.ru/files/532221/molodec.gif</a:t>
            </a:r>
            <a:endParaRPr lang="ru-RU" dirty="0" smtClean="0"/>
          </a:p>
          <a:p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minemshop.ru/images/books_covers/1005192306.jpg</a:t>
            </a:r>
            <a:endParaRPr lang="ru-RU" dirty="0" smtClean="0"/>
          </a:p>
          <a:p>
            <a:r>
              <a:rPr lang="en-US" dirty="0">
                <a:hlinkClick r:id="rId7"/>
              </a:rPr>
              <a:t>http://slavna.ucoz.ru/_</a:t>
            </a:r>
            <a:r>
              <a:rPr lang="en-US" dirty="0" smtClean="0">
                <a:hlinkClick r:id="rId7"/>
              </a:rPr>
              <a:t>ph/23/830980334.jpg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rgbClr val="FF0000"/>
                </a:solidFill>
              </a:rPr>
              <a:t>Чистоговорки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85786" y="1643050"/>
            <a:ext cx="8143932" cy="4483113"/>
          </a:xfrm>
        </p:spPr>
        <p:txBody>
          <a:bodyPr/>
          <a:lstStyle/>
          <a:p>
            <a:pPr>
              <a:buNone/>
            </a:pPr>
            <a:r>
              <a:rPr lang="ru-RU" sz="4000" dirty="0" err="1"/>
              <a:t>Ри-ри-ри</a:t>
            </a:r>
            <a:r>
              <a:rPr lang="ru-RU" sz="4000" dirty="0"/>
              <a:t> – на орехи посмотри.</a:t>
            </a:r>
          </a:p>
          <a:p>
            <a:pPr>
              <a:buNone/>
            </a:pPr>
            <a:r>
              <a:rPr lang="ru-RU" sz="4000" dirty="0" err="1"/>
              <a:t>Ро-ро-ро</a:t>
            </a:r>
            <a:r>
              <a:rPr lang="ru-RU" sz="4000" dirty="0"/>
              <a:t> – у орехов есть ядро.</a:t>
            </a:r>
          </a:p>
          <a:p>
            <a:pPr>
              <a:buNone/>
            </a:pPr>
            <a:r>
              <a:rPr lang="ru-RU" sz="4000" dirty="0" err="1"/>
              <a:t>Ра-ра-ра</a:t>
            </a:r>
            <a:r>
              <a:rPr lang="ru-RU" sz="4000" dirty="0"/>
              <a:t> – за горой стоит гора.</a:t>
            </a:r>
          </a:p>
          <a:p>
            <a:pPr>
              <a:buNone/>
            </a:pPr>
            <a:r>
              <a:rPr lang="ru-RU" sz="4000" dirty="0" err="1"/>
              <a:t>Ру-ру-ру</a:t>
            </a:r>
            <a:r>
              <a:rPr lang="ru-RU" sz="4000" dirty="0"/>
              <a:t> – мышка спряталась в нору.</a:t>
            </a:r>
          </a:p>
          <a:p>
            <a:pPr>
              <a:buNone/>
            </a:pPr>
            <a:r>
              <a:rPr lang="ru-RU" sz="4000" dirty="0" err="1"/>
              <a:t>Ро-ро-ро</a:t>
            </a:r>
            <a:r>
              <a:rPr lang="ru-RU" sz="4000" dirty="0"/>
              <a:t>- под столом стоит ведро.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Какие бывают сказки?</a:t>
            </a:r>
            <a:endParaRPr lang="ru-RU" b="1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</p:nvPr>
        </p:nvGraphicFramePr>
        <p:xfrm>
          <a:off x="1643042" y="2071678"/>
          <a:ext cx="6686568" cy="4472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18" name="AutoShape 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0" name="AutoShape 4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2" name="AutoShape 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4" name="AutoShape 8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25" name="Picture 9" descr="C:\Users\Аскарова\Pictures\untitled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20" y="3429000"/>
            <a:ext cx="1714512" cy="1689868"/>
          </a:xfrm>
          <a:prstGeom prst="rect">
            <a:avLst/>
          </a:prstGeom>
          <a:noFill/>
        </p:spPr>
      </p:pic>
      <p:pic>
        <p:nvPicPr>
          <p:cNvPr id="9227" name="Picture 11" descr="http://www.ollelukoe.ru/images/stories/russian/repca/3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071538" y="1357298"/>
            <a:ext cx="2793988" cy="1688674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858016" y="1142984"/>
            <a:ext cx="1928794" cy="19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Почему так говорят? 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928926" y="1643050"/>
            <a:ext cx="5757874" cy="4483113"/>
          </a:xfrm>
        </p:spPr>
        <p:txBody>
          <a:bodyPr/>
          <a:lstStyle/>
          <a:p>
            <a:pPr algn="ctr">
              <a:buNone/>
            </a:pPr>
            <a:r>
              <a:rPr lang="ru-RU" sz="5400" b="1" i="1" dirty="0" smtClean="0">
                <a:solidFill>
                  <a:schemeClr val="accent1">
                    <a:lumMod val="75000"/>
                  </a:schemeClr>
                </a:solidFill>
              </a:rPr>
              <a:t>Сказка – ложь, </a:t>
            </a:r>
          </a:p>
          <a:p>
            <a:pPr algn="ctr">
              <a:buNone/>
            </a:pPr>
            <a:r>
              <a:rPr lang="ru-RU" sz="5400" b="1" i="1" dirty="0" smtClean="0">
                <a:solidFill>
                  <a:schemeClr val="accent1">
                    <a:lumMod val="75000"/>
                  </a:schemeClr>
                </a:solidFill>
              </a:rPr>
              <a:t>да в ней намек – </a:t>
            </a:r>
          </a:p>
          <a:p>
            <a:pPr algn="ctr">
              <a:buNone/>
            </a:pPr>
            <a:r>
              <a:rPr lang="ru-RU" sz="5400" b="1" i="1" dirty="0" smtClean="0">
                <a:solidFill>
                  <a:schemeClr val="accent1">
                    <a:lumMod val="75000"/>
                  </a:schemeClr>
                </a:solidFill>
              </a:rPr>
              <a:t>добрым молодцам урок.</a:t>
            </a:r>
          </a:p>
          <a:p>
            <a:endParaRPr lang="ru-RU" dirty="0"/>
          </a:p>
        </p:txBody>
      </p:sp>
      <p:pic>
        <p:nvPicPr>
          <p:cNvPr id="8194" name="Picture 2" descr="http://s01.yapfiles.ru/files/532221/molodec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428736"/>
            <a:ext cx="2011389" cy="50039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Назовите сказку. 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Какая это сказка народная или авторская?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928778"/>
            <a:ext cx="4798692" cy="478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Назови героев сказки «Теремок».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7" descr="C:\Documents and Settings\GPGM1\Рабочий стол\Для Пети\Теремок\Russian fairy tale Teremok_ Page 3.files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5" y="1643051"/>
            <a:ext cx="1714512" cy="2201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 descr="C:\Documents and Settings\GPGM1\Рабочий стол\Для Пети\Теремок\Russian fairy tale Teremok_ Page 4.files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2000240"/>
            <a:ext cx="1682189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 descr="C:\Documents and Settings\GPGM1\Рабочий стол\Для Пети\Теремок\Russian fairy tale Teremok_ Page 6.files\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2000240"/>
            <a:ext cx="174411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 descr="C:\Documents and Settings\GPGM1\Рабочий стол\Для Пети\Теремок\Russian fairy tale Teremok_ Page 8.files\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00892" y="1571613"/>
            <a:ext cx="1962159" cy="2385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7" descr="C:\Documents and Settings\GPGM1\Рабочий стол\Для Пети\Теремок\Russian fairy tale Teremok_ Page 11.files\1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00232" y="4286256"/>
            <a:ext cx="1857388" cy="2352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7" descr="C:\Documents and Settings\GPGM1\Рабочий стол\Для Пети\Теремок\Russian fairy tale Teremok_ Page 13.files\13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29190" y="4429132"/>
            <a:ext cx="2088986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Какая из пословиц подходит к сказке </a:t>
            </a:r>
            <a:r>
              <a:rPr lang="ru-RU" b="1" i="1" dirty="0" err="1" smtClean="0">
                <a:solidFill>
                  <a:srgbClr val="FF0000"/>
                </a:solidFill>
              </a:rPr>
              <a:t>Е.Чарушина</a:t>
            </a:r>
            <a:r>
              <a:rPr lang="ru-RU" b="1" i="1" dirty="0" smtClean="0">
                <a:solidFill>
                  <a:srgbClr val="FF0000"/>
                </a:solidFill>
              </a:rPr>
              <a:t> «Теремок»?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2428868"/>
            <a:ext cx="8258204" cy="3697295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В тесноте, да не в обиде.</a:t>
            </a:r>
          </a:p>
          <a:p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Знает сорока, где зиму зимовать.</a:t>
            </a:r>
          </a:p>
          <a:p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Согласие крепче каменных стен.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85852" y="214290"/>
            <a:ext cx="6972320" cy="1511288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Русская народная сказка 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«Рукавичка»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928802"/>
            <a:ext cx="4143404" cy="44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928802"/>
            <a:ext cx="2500330" cy="268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122" name="AutoShape 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642918"/>
            <a:ext cx="144780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214290"/>
            <a:ext cx="12954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57884" y="214290"/>
            <a:ext cx="12763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5206" y="1928802"/>
            <a:ext cx="141922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57224" y="3857628"/>
            <a:ext cx="152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28926" y="4500570"/>
            <a:ext cx="14097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72066" y="4429132"/>
            <a:ext cx="14573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00892" y="4000504"/>
            <a:ext cx="15906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185</Words>
  <Application>Microsoft Office PowerPoint</Application>
  <PresentationFormat>Экран (4:3)</PresentationFormat>
  <Paragraphs>44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Презентация по литературному чтению 1 класс на тему «Рукавичка»</vt:lpstr>
      <vt:lpstr>Чистоговорки</vt:lpstr>
      <vt:lpstr>Какие бывают сказки?</vt:lpstr>
      <vt:lpstr>Почему так говорят? </vt:lpstr>
      <vt:lpstr>Назовите сказку.  Какая это сказка народная или авторская?</vt:lpstr>
      <vt:lpstr>Назови героев сказки «Теремок».</vt:lpstr>
      <vt:lpstr>Какая из пословиц подходит к сказке Е.Чарушина «Теремок»?</vt:lpstr>
      <vt:lpstr>Русская народная сказка  «Рукавичка»</vt:lpstr>
      <vt:lpstr>Презентация PowerPoint</vt:lpstr>
      <vt:lpstr>Назовите героев сказки.</vt:lpstr>
      <vt:lpstr>Сравни сказки: русскую народную «Рукавичка» и сказку Е.Чарушина  «Теремок».</vt:lpstr>
      <vt:lpstr>Итоги урока.</vt:lpstr>
      <vt:lpstr>Источники: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литературному чтению 1 класс на тему «Рукавичка»</dc:title>
  <dc:creator>Аскарова</dc:creator>
  <cp:lastModifiedBy>Пользователь</cp:lastModifiedBy>
  <cp:revision>11</cp:revision>
  <dcterms:created xsi:type="dcterms:W3CDTF">2017-03-27T13:37:52Z</dcterms:created>
  <dcterms:modified xsi:type="dcterms:W3CDTF">2020-03-27T09:53:28Z</dcterms:modified>
</cp:coreProperties>
</file>