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3" r:id="rId4"/>
    <p:sldId id="257" r:id="rId5"/>
    <p:sldId id="258" r:id="rId6"/>
    <p:sldId id="259" r:id="rId7"/>
    <p:sldId id="260" r:id="rId8"/>
    <p:sldId id="261"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B4F60C-302D-4C5C-9DF3-1EE1DD1DCA3F}" type="doc">
      <dgm:prSet loTypeId="urn:microsoft.com/office/officeart/2005/8/layout/vList3" loCatId="list" qsTypeId="urn:microsoft.com/office/officeart/2005/8/quickstyle/simple1" qsCatId="simple" csTypeId="urn:microsoft.com/office/officeart/2005/8/colors/accent1_2" csCatId="accent1" phldr="1"/>
      <dgm:spPr/>
    </dgm:pt>
    <dgm:pt modelId="{44B69E0D-2A6B-4820-912F-595FC60B2010}">
      <dgm:prSet phldrT="[Текст]"/>
      <dgm:spPr/>
      <dgm:t>
        <a:bodyPr/>
        <a:lstStyle/>
        <a:p>
          <a:r>
            <a:rPr lang="en-US" dirty="0" smtClean="0"/>
            <a:t>Travelling by plane</a:t>
          </a:r>
          <a:endParaRPr lang="ru-RU" dirty="0"/>
        </a:p>
      </dgm:t>
    </dgm:pt>
    <dgm:pt modelId="{0AB3B9DB-A442-439E-960B-D2A580B5100D}" type="parTrans" cxnId="{4E963D18-0B1F-4FC5-8889-F18702EF54C3}">
      <dgm:prSet/>
      <dgm:spPr/>
      <dgm:t>
        <a:bodyPr/>
        <a:lstStyle/>
        <a:p>
          <a:endParaRPr lang="ru-RU"/>
        </a:p>
      </dgm:t>
    </dgm:pt>
    <dgm:pt modelId="{6B1CF143-69E5-46A3-A45D-D978A2B09D28}" type="sibTrans" cxnId="{4E963D18-0B1F-4FC5-8889-F18702EF54C3}">
      <dgm:prSet/>
      <dgm:spPr/>
      <dgm:t>
        <a:bodyPr/>
        <a:lstStyle/>
        <a:p>
          <a:endParaRPr lang="ru-RU"/>
        </a:p>
      </dgm:t>
    </dgm:pt>
    <dgm:pt modelId="{33E3514D-69CD-4745-9A1B-E0212121FD3F}">
      <dgm:prSet phldrT="[Текст]"/>
      <dgm:spPr/>
      <dgm:t>
        <a:bodyPr/>
        <a:lstStyle/>
        <a:p>
          <a:r>
            <a:rPr lang="en-US" dirty="0" smtClean="0"/>
            <a:t>Hiking and hitch-hiking  </a:t>
          </a:r>
          <a:endParaRPr lang="ru-RU" dirty="0"/>
        </a:p>
      </dgm:t>
    </dgm:pt>
    <dgm:pt modelId="{3236E060-617C-49E3-94FD-54D50F295BAD}" type="parTrans" cxnId="{95CF1CF8-EC82-4384-A042-4D769BBCE3A6}">
      <dgm:prSet/>
      <dgm:spPr/>
      <dgm:t>
        <a:bodyPr/>
        <a:lstStyle/>
        <a:p>
          <a:endParaRPr lang="ru-RU"/>
        </a:p>
      </dgm:t>
    </dgm:pt>
    <dgm:pt modelId="{392B41BA-A7FF-49AA-BFE4-9C4593E93B10}" type="sibTrans" cxnId="{95CF1CF8-EC82-4384-A042-4D769BBCE3A6}">
      <dgm:prSet/>
      <dgm:spPr/>
      <dgm:t>
        <a:bodyPr/>
        <a:lstStyle/>
        <a:p>
          <a:endParaRPr lang="ru-RU"/>
        </a:p>
      </dgm:t>
    </dgm:pt>
    <dgm:pt modelId="{93235036-38F3-49AA-A3DA-BF6A5B481222}">
      <dgm:prSet/>
      <dgm:spPr/>
      <dgm:t>
        <a:bodyPr/>
        <a:lstStyle/>
        <a:p>
          <a:r>
            <a:rPr lang="en-US" dirty="0" smtClean="0"/>
            <a:t>Travelling by car</a:t>
          </a:r>
          <a:endParaRPr lang="ru-RU" dirty="0"/>
        </a:p>
      </dgm:t>
    </dgm:pt>
    <dgm:pt modelId="{F80B02D2-C217-4594-8A54-380C3A2F689B}" type="parTrans" cxnId="{ED92B75F-B594-408E-9A77-F034FEC99D70}">
      <dgm:prSet/>
      <dgm:spPr/>
      <dgm:t>
        <a:bodyPr/>
        <a:lstStyle/>
        <a:p>
          <a:endParaRPr lang="ru-RU"/>
        </a:p>
      </dgm:t>
    </dgm:pt>
    <dgm:pt modelId="{162A1E73-B37D-4360-B644-D9B7345A4AD4}" type="sibTrans" cxnId="{ED92B75F-B594-408E-9A77-F034FEC99D70}">
      <dgm:prSet/>
      <dgm:spPr/>
      <dgm:t>
        <a:bodyPr/>
        <a:lstStyle/>
        <a:p>
          <a:endParaRPr lang="ru-RU"/>
        </a:p>
      </dgm:t>
    </dgm:pt>
    <dgm:pt modelId="{D13E6066-C72B-4B7A-B4F9-D3CB7EF3F5E9}">
      <dgm:prSet/>
      <dgm:spPr/>
      <dgm:t>
        <a:bodyPr/>
        <a:lstStyle/>
        <a:p>
          <a:r>
            <a:rPr lang="en-US" dirty="0" smtClean="0"/>
            <a:t>Travelling by ship</a:t>
          </a:r>
          <a:endParaRPr lang="ru-RU" dirty="0"/>
        </a:p>
      </dgm:t>
    </dgm:pt>
    <dgm:pt modelId="{24EF6E47-1D6C-482E-813B-6A7039E87F6A}" type="parTrans" cxnId="{2A5558AB-47FB-4ADB-94D3-92F5D3BAD31E}">
      <dgm:prSet/>
      <dgm:spPr/>
      <dgm:t>
        <a:bodyPr/>
        <a:lstStyle/>
        <a:p>
          <a:endParaRPr lang="ru-RU"/>
        </a:p>
      </dgm:t>
    </dgm:pt>
    <dgm:pt modelId="{7EA1685B-C9C3-4F7F-8C24-0FFBF5DC201B}" type="sibTrans" cxnId="{2A5558AB-47FB-4ADB-94D3-92F5D3BAD31E}">
      <dgm:prSet/>
      <dgm:spPr/>
      <dgm:t>
        <a:bodyPr/>
        <a:lstStyle/>
        <a:p>
          <a:endParaRPr lang="ru-RU"/>
        </a:p>
      </dgm:t>
    </dgm:pt>
    <dgm:pt modelId="{9B8DAC93-FC45-4869-BED2-59D30F9BBA91}">
      <dgm:prSet/>
      <dgm:spPr/>
      <dgm:t>
        <a:bodyPr/>
        <a:lstStyle/>
        <a:p>
          <a:r>
            <a:rPr lang="en-US" dirty="0" smtClean="0"/>
            <a:t>Travelling by train</a:t>
          </a:r>
          <a:endParaRPr lang="ru-RU" dirty="0"/>
        </a:p>
      </dgm:t>
    </dgm:pt>
    <dgm:pt modelId="{77D39119-C8A8-45F2-9623-490F1AD78F0E}" type="parTrans" cxnId="{62EFE174-4DCE-4E74-B265-1A9742C4FA49}">
      <dgm:prSet/>
      <dgm:spPr/>
      <dgm:t>
        <a:bodyPr/>
        <a:lstStyle/>
        <a:p>
          <a:endParaRPr lang="ru-RU"/>
        </a:p>
      </dgm:t>
    </dgm:pt>
    <dgm:pt modelId="{C1856C62-EB69-454D-AEC5-3F8749309F18}" type="sibTrans" cxnId="{62EFE174-4DCE-4E74-B265-1A9742C4FA49}">
      <dgm:prSet/>
      <dgm:spPr/>
      <dgm:t>
        <a:bodyPr/>
        <a:lstStyle/>
        <a:p>
          <a:endParaRPr lang="ru-RU"/>
        </a:p>
      </dgm:t>
    </dgm:pt>
    <dgm:pt modelId="{9EC3328E-1EBF-4667-9CAF-0F48346E3678}">
      <dgm:prSet/>
      <dgm:spPr/>
      <dgm:t>
        <a:bodyPr/>
        <a:lstStyle/>
        <a:p>
          <a:r>
            <a:rPr lang="en-US" dirty="0" smtClean="0"/>
            <a:t>Travelling by bicycle</a:t>
          </a:r>
          <a:endParaRPr lang="ru-RU" dirty="0"/>
        </a:p>
      </dgm:t>
    </dgm:pt>
    <dgm:pt modelId="{752B7EE7-664D-4BFE-AB1F-2767CB749E04}" type="parTrans" cxnId="{DB5DEF73-EA6C-4703-A429-DBCD99504910}">
      <dgm:prSet/>
      <dgm:spPr/>
      <dgm:t>
        <a:bodyPr/>
        <a:lstStyle/>
        <a:p>
          <a:endParaRPr lang="ru-RU"/>
        </a:p>
      </dgm:t>
    </dgm:pt>
    <dgm:pt modelId="{1FBF4B9A-0C15-47D1-BC12-20B166E6A4D1}" type="sibTrans" cxnId="{DB5DEF73-EA6C-4703-A429-DBCD99504910}">
      <dgm:prSet/>
      <dgm:spPr/>
      <dgm:t>
        <a:bodyPr/>
        <a:lstStyle/>
        <a:p>
          <a:endParaRPr lang="ru-RU"/>
        </a:p>
      </dgm:t>
    </dgm:pt>
    <dgm:pt modelId="{FF3171D2-B53D-4C17-A381-AF95A2745C28}" type="pres">
      <dgm:prSet presAssocID="{EDB4F60C-302D-4C5C-9DF3-1EE1DD1DCA3F}" presName="linearFlow" presStyleCnt="0">
        <dgm:presLayoutVars>
          <dgm:dir/>
          <dgm:resizeHandles val="exact"/>
        </dgm:presLayoutVars>
      </dgm:prSet>
      <dgm:spPr/>
    </dgm:pt>
    <dgm:pt modelId="{89858A02-3518-49B3-826E-E6122A44D40E}" type="pres">
      <dgm:prSet presAssocID="{44B69E0D-2A6B-4820-912F-595FC60B2010}" presName="composite" presStyleCnt="0"/>
      <dgm:spPr/>
    </dgm:pt>
    <dgm:pt modelId="{E8A3B4B5-DDBE-48F8-8F6D-2D5589797155}" type="pres">
      <dgm:prSet presAssocID="{44B69E0D-2A6B-4820-912F-595FC60B2010}" presName="imgShp" presStyleLbl="fgImgPlace1" presStyleIdx="0" presStyleCnt="6"/>
      <dgm:spPr>
        <a:blipFill rotWithShape="0">
          <a:blip xmlns:r="http://schemas.openxmlformats.org/officeDocument/2006/relationships" r:embed="rId1"/>
          <a:stretch>
            <a:fillRect/>
          </a:stretch>
        </a:blipFill>
      </dgm:spPr>
    </dgm:pt>
    <dgm:pt modelId="{7D72C5FA-4B9A-498C-9523-177E83899063}" type="pres">
      <dgm:prSet presAssocID="{44B69E0D-2A6B-4820-912F-595FC60B2010}" presName="txShp" presStyleLbl="node1" presStyleIdx="0" presStyleCnt="6">
        <dgm:presLayoutVars>
          <dgm:bulletEnabled val="1"/>
        </dgm:presLayoutVars>
      </dgm:prSet>
      <dgm:spPr/>
      <dgm:t>
        <a:bodyPr/>
        <a:lstStyle/>
        <a:p>
          <a:endParaRPr lang="ru-RU"/>
        </a:p>
      </dgm:t>
    </dgm:pt>
    <dgm:pt modelId="{FD51CA07-5137-4EFA-A8A1-DF204ECBA9B1}" type="pres">
      <dgm:prSet presAssocID="{6B1CF143-69E5-46A3-A45D-D978A2B09D28}" presName="spacing" presStyleCnt="0"/>
      <dgm:spPr/>
    </dgm:pt>
    <dgm:pt modelId="{9007C63B-16A1-4DC2-9A8A-E520A3E6A19E}" type="pres">
      <dgm:prSet presAssocID="{9B8DAC93-FC45-4869-BED2-59D30F9BBA91}" presName="composite" presStyleCnt="0"/>
      <dgm:spPr/>
    </dgm:pt>
    <dgm:pt modelId="{BEC02E52-437B-4F9C-99E7-FBE99B8D8B33}" type="pres">
      <dgm:prSet presAssocID="{9B8DAC93-FC45-4869-BED2-59D30F9BBA91}" presName="imgShp" presStyleLbl="fgImgPlace1" presStyleIdx="1" presStyleCnt="6"/>
      <dgm:spPr>
        <a:blipFill rotWithShape="0">
          <a:blip xmlns:r="http://schemas.openxmlformats.org/officeDocument/2006/relationships" r:embed="rId2"/>
          <a:stretch>
            <a:fillRect/>
          </a:stretch>
        </a:blipFill>
      </dgm:spPr>
    </dgm:pt>
    <dgm:pt modelId="{1E5CF5D0-40CB-4A9F-B8F3-00B6DDAD5728}" type="pres">
      <dgm:prSet presAssocID="{9B8DAC93-FC45-4869-BED2-59D30F9BBA91}" presName="txShp" presStyleLbl="node1" presStyleIdx="1" presStyleCnt="6">
        <dgm:presLayoutVars>
          <dgm:bulletEnabled val="1"/>
        </dgm:presLayoutVars>
      </dgm:prSet>
      <dgm:spPr/>
      <dgm:t>
        <a:bodyPr/>
        <a:lstStyle/>
        <a:p>
          <a:endParaRPr lang="ru-RU"/>
        </a:p>
      </dgm:t>
    </dgm:pt>
    <dgm:pt modelId="{2EB06B7D-0A6B-481B-8D28-A7EFD4033316}" type="pres">
      <dgm:prSet presAssocID="{C1856C62-EB69-454D-AEC5-3F8749309F18}" presName="spacing" presStyleCnt="0"/>
      <dgm:spPr/>
    </dgm:pt>
    <dgm:pt modelId="{0B84C9AD-CEBA-4661-B22B-51FEB0E5BF93}" type="pres">
      <dgm:prSet presAssocID="{D13E6066-C72B-4B7A-B4F9-D3CB7EF3F5E9}" presName="composite" presStyleCnt="0"/>
      <dgm:spPr/>
    </dgm:pt>
    <dgm:pt modelId="{DF204725-83BC-4C40-83CF-18DD1BE51ED2}" type="pres">
      <dgm:prSet presAssocID="{D13E6066-C72B-4B7A-B4F9-D3CB7EF3F5E9}" presName="imgShp" presStyleLbl="fgImgPlace1" presStyleIdx="2" presStyleCnt="6"/>
      <dgm:spPr>
        <a:blipFill rotWithShape="0">
          <a:blip xmlns:r="http://schemas.openxmlformats.org/officeDocument/2006/relationships" r:embed="rId3"/>
          <a:stretch>
            <a:fillRect/>
          </a:stretch>
        </a:blipFill>
      </dgm:spPr>
    </dgm:pt>
    <dgm:pt modelId="{F8D023CE-57CB-435D-A561-824647D73A93}" type="pres">
      <dgm:prSet presAssocID="{D13E6066-C72B-4B7A-B4F9-D3CB7EF3F5E9}" presName="txShp" presStyleLbl="node1" presStyleIdx="2" presStyleCnt="6">
        <dgm:presLayoutVars>
          <dgm:bulletEnabled val="1"/>
        </dgm:presLayoutVars>
      </dgm:prSet>
      <dgm:spPr/>
      <dgm:t>
        <a:bodyPr/>
        <a:lstStyle/>
        <a:p>
          <a:endParaRPr lang="ru-RU"/>
        </a:p>
      </dgm:t>
    </dgm:pt>
    <dgm:pt modelId="{68DA0B4F-D4D8-42A9-B93E-81B1930B289E}" type="pres">
      <dgm:prSet presAssocID="{7EA1685B-C9C3-4F7F-8C24-0FFBF5DC201B}" presName="spacing" presStyleCnt="0"/>
      <dgm:spPr/>
    </dgm:pt>
    <dgm:pt modelId="{F7E15E4E-D686-4CCB-9A3D-DCA31645DAD6}" type="pres">
      <dgm:prSet presAssocID="{93235036-38F3-49AA-A3DA-BF6A5B481222}" presName="composite" presStyleCnt="0"/>
      <dgm:spPr/>
    </dgm:pt>
    <dgm:pt modelId="{A2FE45E0-4E76-459C-8A04-8844CE1DCD56}" type="pres">
      <dgm:prSet presAssocID="{93235036-38F3-49AA-A3DA-BF6A5B481222}" presName="imgShp" presStyleLbl="fgImgPlace1" presStyleIdx="3" presStyleCnt="6"/>
      <dgm:spPr>
        <a:blipFill rotWithShape="0">
          <a:blip xmlns:r="http://schemas.openxmlformats.org/officeDocument/2006/relationships" r:embed="rId4"/>
          <a:stretch>
            <a:fillRect/>
          </a:stretch>
        </a:blipFill>
      </dgm:spPr>
    </dgm:pt>
    <dgm:pt modelId="{BBCDBAE9-A607-42BA-9ACD-AEDBD81543E3}" type="pres">
      <dgm:prSet presAssocID="{93235036-38F3-49AA-A3DA-BF6A5B481222}" presName="txShp" presStyleLbl="node1" presStyleIdx="3" presStyleCnt="6">
        <dgm:presLayoutVars>
          <dgm:bulletEnabled val="1"/>
        </dgm:presLayoutVars>
      </dgm:prSet>
      <dgm:spPr/>
      <dgm:t>
        <a:bodyPr/>
        <a:lstStyle/>
        <a:p>
          <a:endParaRPr lang="ru-RU"/>
        </a:p>
      </dgm:t>
    </dgm:pt>
    <dgm:pt modelId="{10BA3D43-7608-4744-82EC-D53AA1F9B289}" type="pres">
      <dgm:prSet presAssocID="{162A1E73-B37D-4360-B644-D9B7345A4AD4}" presName="spacing" presStyleCnt="0"/>
      <dgm:spPr/>
    </dgm:pt>
    <dgm:pt modelId="{75B03626-40F9-4684-911D-0E60D1BC44B9}" type="pres">
      <dgm:prSet presAssocID="{33E3514D-69CD-4745-9A1B-E0212121FD3F}" presName="composite" presStyleCnt="0"/>
      <dgm:spPr/>
    </dgm:pt>
    <dgm:pt modelId="{207C6546-8F7C-49AF-AFB8-54333CC11B54}" type="pres">
      <dgm:prSet presAssocID="{33E3514D-69CD-4745-9A1B-E0212121FD3F}" presName="imgShp" presStyleLbl="fgImgPlace1" presStyleIdx="4" presStyleCnt="6"/>
      <dgm:spPr>
        <a:blipFill rotWithShape="0">
          <a:blip xmlns:r="http://schemas.openxmlformats.org/officeDocument/2006/relationships" r:embed="rId5"/>
          <a:stretch>
            <a:fillRect/>
          </a:stretch>
        </a:blipFill>
      </dgm:spPr>
    </dgm:pt>
    <dgm:pt modelId="{E73E335E-1A1F-45AE-85E4-B1E108990DF9}" type="pres">
      <dgm:prSet presAssocID="{33E3514D-69CD-4745-9A1B-E0212121FD3F}" presName="txShp" presStyleLbl="node1" presStyleIdx="4" presStyleCnt="6">
        <dgm:presLayoutVars>
          <dgm:bulletEnabled val="1"/>
        </dgm:presLayoutVars>
      </dgm:prSet>
      <dgm:spPr/>
      <dgm:t>
        <a:bodyPr/>
        <a:lstStyle/>
        <a:p>
          <a:endParaRPr lang="ru-RU"/>
        </a:p>
      </dgm:t>
    </dgm:pt>
    <dgm:pt modelId="{8218026E-B3D0-4EF4-A3A3-7FB17A812836}" type="pres">
      <dgm:prSet presAssocID="{392B41BA-A7FF-49AA-BFE4-9C4593E93B10}" presName="spacing" presStyleCnt="0"/>
      <dgm:spPr/>
    </dgm:pt>
    <dgm:pt modelId="{BE1F4333-60B0-41ED-810E-57397D594FC9}" type="pres">
      <dgm:prSet presAssocID="{9EC3328E-1EBF-4667-9CAF-0F48346E3678}" presName="composite" presStyleCnt="0"/>
      <dgm:spPr/>
    </dgm:pt>
    <dgm:pt modelId="{F258B1B1-4A0C-4330-B5C2-050AF90CB0B6}" type="pres">
      <dgm:prSet presAssocID="{9EC3328E-1EBF-4667-9CAF-0F48346E3678}" presName="imgShp" presStyleLbl="fgImgPlace1" presStyleIdx="5" presStyleCnt="6"/>
      <dgm:spPr>
        <a:blipFill rotWithShape="0">
          <a:blip xmlns:r="http://schemas.openxmlformats.org/officeDocument/2006/relationships" r:embed="rId6"/>
          <a:stretch>
            <a:fillRect/>
          </a:stretch>
        </a:blipFill>
      </dgm:spPr>
    </dgm:pt>
    <dgm:pt modelId="{59138F2A-23BE-48C8-B5F0-B8CA0E6D6949}" type="pres">
      <dgm:prSet presAssocID="{9EC3328E-1EBF-4667-9CAF-0F48346E3678}" presName="txShp" presStyleLbl="node1" presStyleIdx="5" presStyleCnt="6">
        <dgm:presLayoutVars>
          <dgm:bulletEnabled val="1"/>
        </dgm:presLayoutVars>
      </dgm:prSet>
      <dgm:spPr/>
      <dgm:t>
        <a:bodyPr/>
        <a:lstStyle/>
        <a:p>
          <a:endParaRPr lang="ru-RU"/>
        </a:p>
      </dgm:t>
    </dgm:pt>
  </dgm:ptLst>
  <dgm:cxnLst>
    <dgm:cxn modelId="{E0A2E549-2428-4EDC-B326-2857B4EBDFF2}" type="presOf" srcId="{EDB4F60C-302D-4C5C-9DF3-1EE1DD1DCA3F}" destId="{FF3171D2-B53D-4C17-A381-AF95A2745C28}" srcOrd="0" destOrd="0" presId="urn:microsoft.com/office/officeart/2005/8/layout/vList3"/>
    <dgm:cxn modelId="{2A5558AB-47FB-4ADB-94D3-92F5D3BAD31E}" srcId="{EDB4F60C-302D-4C5C-9DF3-1EE1DD1DCA3F}" destId="{D13E6066-C72B-4B7A-B4F9-D3CB7EF3F5E9}" srcOrd="2" destOrd="0" parTransId="{24EF6E47-1D6C-482E-813B-6A7039E87F6A}" sibTransId="{7EA1685B-C9C3-4F7F-8C24-0FFBF5DC201B}"/>
    <dgm:cxn modelId="{DB5DEF73-EA6C-4703-A429-DBCD99504910}" srcId="{EDB4F60C-302D-4C5C-9DF3-1EE1DD1DCA3F}" destId="{9EC3328E-1EBF-4667-9CAF-0F48346E3678}" srcOrd="5" destOrd="0" parTransId="{752B7EE7-664D-4BFE-AB1F-2767CB749E04}" sibTransId="{1FBF4B9A-0C15-47D1-BC12-20B166E6A4D1}"/>
    <dgm:cxn modelId="{3C69CCD5-E154-465A-8EAB-30443F35F77E}" type="presOf" srcId="{44B69E0D-2A6B-4820-912F-595FC60B2010}" destId="{7D72C5FA-4B9A-498C-9523-177E83899063}" srcOrd="0" destOrd="0" presId="urn:microsoft.com/office/officeart/2005/8/layout/vList3"/>
    <dgm:cxn modelId="{ED92B75F-B594-408E-9A77-F034FEC99D70}" srcId="{EDB4F60C-302D-4C5C-9DF3-1EE1DD1DCA3F}" destId="{93235036-38F3-49AA-A3DA-BF6A5B481222}" srcOrd="3" destOrd="0" parTransId="{F80B02D2-C217-4594-8A54-380C3A2F689B}" sibTransId="{162A1E73-B37D-4360-B644-D9B7345A4AD4}"/>
    <dgm:cxn modelId="{E1D82929-488C-4D03-B1DA-554DA40EBF1B}" type="presOf" srcId="{D13E6066-C72B-4B7A-B4F9-D3CB7EF3F5E9}" destId="{F8D023CE-57CB-435D-A561-824647D73A93}" srcOrd="0" destOrd="0" presId="urn:microsoft.com/office/officeart/2005/8/layout/vList3"/>
    <dgm:cxn modelId="{0B99BBBE-1F79-417F-B572-10052FFB4F17}" type="presOf" srcId="{33E3514D-69CD-4745-9A1B-E0212121FD3F}" destId="{E73E335E-1A1F-45AE-85E4-B1E108990DF9}" srcOrd="0" destOrd="0" presId="urn:microsoft.com/office/officeart/2005/8/layout/vList3"/>
    <dgm:cxn modelId="{25989E2A-BBF0-4EC3-AC86-655B310F1332}" type="presOf" srcId="{9B8DAC93-FC45-4869-BED2-59D30F9BBA91}" destId="{1E5CF5D0-40CB-4A9F-B8F3-00B6DDAD5728}" srcOrd="0" destOrd="0" presId="urn:microsoft.com/office/officeart/2005/8/layout/vList3"/>
    <dgm:cxn modelId="{4E963D18-0B1F-4FC5-8889-F18702EF54C3}" srcId="{EDB4F60C-302D-4C5C-9DF3-1EE1DD1DCA3F}" destId="{44B69E0D-2A6B-4820-912F-595FC60B2010}" srcOrd="0" destOrd="0" parTransId="{0AB3B9DB-A442-439E-960B-D2A580B5100D}" sibTransId="{6B1CF143-69E5-46A3-A45D-D978A2B09D28}"/>
    <dgm:cxn modelId="{3F6A0F7F-5B56-402D-9E2F-1E161FA22A5F}" type="presOf" srcId="{93235036-38F3-49AA-A3DA-BF6A5B481222}" destId="{BBCDBAE9-A607-42BA-9ACD-AEDBD81543E3}" srcOrd="0" destOrd="0" presId="urn:microsoft.com/office/officeart/2005/8/layout/vList3"/>
    <dgm:cxn modelId="{62EFE174-4DCE-4E74-B265-1A9742C4FA49}" srcId="{EDB4F60C-302D-4C5C-9DF3-1EE1DD1DCA3F}" destId="{9B8DAC93-FC45-4869-BED2-59D30F9BBA91}" srcOrd="1" destOrd="0" parTransId="{77D39119-C8A8-45F2-9623-490F1AD78F0E}" sibTransId="{C1856C62-EB69-454D-AEC5-3F8749309F18}"/>
    <dgm:cxn modelId="{95CF1CF8-EC82-4384-A042-4D769BBCE3A6}" srcId="{EDB4F60C-302D-4C5C-9DF3-1EE1DD1DCA3F}" destId="{33E3514D-69CD-4745-9A1B-E0212121FD3F}" srcOrd="4" destOrd="0" parTransId="{3236E060-617C-49E3-94FD-54D50F295BAD}" sibTransId="{392B41BA-A7FF-49AA-BFE4-9C4593E93B10}"/>
    <dgm:cxn modelId="{0E5AB8FB-AC17-4FE3-AD2B-14051C106366}" type="presOf" srcId="{9EC3328E-1EBF-4667-9CAF-0F48346E3678}" destId="{59138F2A-23BE-48C8-B5F0-B8CA0E6D6949}" srcOrd="0" destOrd="0" presId="urn:microsoft.com/office/officeart/2005/8/layout/vList3"/>
    <dgm:cxn modelId="{8C510DBB-B724-4BD5-A16E-FD7A8D059FC8}" type="presParOf" srcId="{FF3171D2-B53D-4C17-A381-AF95A2745C28}" destId="{89858A02-3518-49B3-826E-E6122A44D40E}" srcOrd="0" destOrd="0" presId="urn:microsoft.com/office/officeart/2005/8/layout/vList3"/>
    <dgm:cxn modelId="{F6E37C7D-E2BC-4676-9057-EDE6B97CF598}" type="presParOf" srcId="{89858A02-3518-49B3-826E-E6122A44D40E}" destId="{E8A3B4B5-DDBE-48F8-8F6D-2D5589797155}" srcOrd="0" destOrd="0" presId="urn:microsoft.com/office/officeart/2005/8/layout/vList3"/>
    <dgm:cxn modelId="{834F0B16-A0B9-4138-89D9-515B9CBFF45A}" type="presParOf" srcId="{89858A02-3518-49B3-826E-E6122A44D40E}" destId="{7D72C5FA-4B9A-498C-9523-177E83899063}" srcOrd="1" destOrd="0" presId="urn:microsoft.com/office/officeart/2005/8/layout/vList3"/>
    <dgm:cxn modelId="{D16A0167-B491-4146-8DE3-B5ADACC99E59}" type="presParOf" srcId="{FF3171D2-B53D-4C17-A381-AF95A2745C28}" destId="{FD51CA07-5137-4EFA-A8A1-DF204ECBA9B1}" srcOrd="1" destOrd="0" presId="urn:microsoft.com/office/officeart/2005/8/layout/vList3"/>
    <dgm:cxn modelId="{233C96C2-9E31-4D68-A816-D167A5566E48}" type="presParOf" srcId="{FF3171D2-B53D-4C17-A381-AF95A2745C28}" destId="{9007C63B-16A1-4DC2-9A8A-E520A3E6A19E}" srcOrd="2" destOrd="0" presId="urn:microsoft.com/office/officeart/2005/8/layout/vList3"/>
    <dgm:cxn modelId="{098B1F72-B399-4AA5-A26C-BDEE2FE6E199}" type="presParOf" srcId="{9007C63B-16A1-4DC2-9A8A-E520A3E6A19E}" destId="{BEC02E52-437B-4F9C-99E7-FBE99B8D8B33}" srcOrd="0" destOrd="0" presId="urn:microsoft.com/office/officeart/2005/8/layout/vList3"/>
    <dgm:cxn modelId="{80DE548A-0CD6-4FA6-936C-008B22011721}" type="presParOf" srcId="{9007C63B-16A1-4DC2-9A8A-E520A3E6A19E}" destId="{1E5CF5D0-40CB-4A9F-B8F3-00B6DDAD5728}" srcOrd="1" destOrd="0" presId="urn:microsoft.com/office/officeart/2005/8/layout/vList3"/>
    <dgm:cxn modelId="{84BD0037-11F9-4CD6-A977-12ABEAB0D1FF}" type="presParOf" srcId="{FF3171D2-B53D-4C17-A381-AF95A2745C28}" destId="{2EB06B7D-0A6B-481B-8D28-A7EFD4033316}" srcOrd="3" destOrd="0" presId="urn:microsoft.com/office/officeart/2005/8/layout/vList3"/>
    <dgm:cxn modelId="{60110690-D24E-40B6-8FA5-0B2DC690F4EB}" type="presParOf" srcId="{FF3171D2-B53D-4C17-A381-AF95A2745C28}" destId="{0B84C9AD-CEBA-4661-B22B-51FEB0E5BF93}" srcOrd="4" destOrd="0" presId="urn:microsoft.com/office/officeart/2005/8/layout/vList3"/>
    <dgm:cxn modelId="{5E404F4C-3340-45C4-AF88-BB99C13D8177}" type="presParOf" srcId="{0B84C9AD-CEBA-4661-B22B-51FEB0E5BF93}" destId="{DF204725-83BC-4C40-83CF-18DD1BE51ED2}" srcOrd="0" destOrd="0" presId="urn:microsoft.com/office/officeart/2005/8/layout/vList3"/>
    <dgm:cxn modelId="{426FBC66-0A76-4062-923D-8F0035DA99FD}" type="presParOf" srcId="{0B84C9AD-CEBA-4661-B22B-51FEB0E5BF93}" destId="{F8D023CE-57CB-435D-A561-824647D73A93}" srcOrd="1" destOrd="0" presId="urn:microsoft.com/office/officeart/2005/8/layout/vList3"/>
    <dgm:cxn modelId="{46D4C3DA-4680-4AE9-8B7B-DE9C6BA84748}" type="presParOf" srcId="{FF3171D2-B53D-4C17-A381-AF95A2745C28}" destId="{68DA0B4F-D4D8-42A9-B93E-81B1930B289E}" srcOrd="5" destOrd="0" presId="urn:microsoft.com/office/officeart/2005/8/layout/vList3"/>
    <dgm:cxn modelId="{26091DBF-4E0C-4A4E-AB5A-DD34F00459A0}" type="presParOf" srcId="{FF3171D2-B53D-4C17-A381-AF95A2745C28}" destId="{F7E15E4E-D686-4CCB-9A3D-DCA31645DAD6}" srcOrd="6" destOrd="0" presId="urn:microsoft.com/office/officeart/2005/8/layout/vList3"/>
    <dgm:cxn modelId="{4845972F-B264-49E7-B227-EE8E066F9A11}" type="presParOf" srcId="{F7E15E4E-D686-4CCB-9A3D-DCA31645DAD6}" destId="{A2FE45E0-4E76-459C-8A04-8844CE1DCD56}" srcOrd="0" destOrd="0" presId="urn:microsoft.com/office/officeart/2005/8/layout/vList3"/>
    <dgm:cxn modelId="{5E28C423-1123-4471-97DF-E33A3233A014}" type="presParOf" srcId="{F7E15E4E-D686-4CCB-9A3D-DCA31645DAD6}" destId="{BBCDBAE9-A607-42BA-9ACD-AEDBD81543E3}" srcOrd="1" destOrd="0" presId="urn:microsoft.com/office/officeart/2005/8/layout/vList3"/>
    <dgm:cxn modelId="{03D42A00-568E-41DD-982E-0ACA14AA0C9B}" type="presParOf" srcId="{FF3171D2-B53D-4C17-A381-AF95A2745C28}" destId="{10BA3D43-7608-4744-82EC-D53AA1F9B289}" srcOrd="7" destOrd="0" presId="urn:microsoft.com/office/officeart/2005/8/layout/vList3"/>
    <dgm:cxn modelId="{A5600454-72D6-4DF9-95E9-D522B2CB5C15}" type="presParOf" srcId="{FF3171D2-B53D-4C17-A381-AF95A2745C28}" destId="{75B03626-40F9-4684-911D-0E60D1BC44B9}" srcOrd="8" destOrd="0" presId="urn:microsoft.com/office/officeart/2005/8/layout/vList3"/>
    <dgm:cxn modelId="{CCF2F725-96A9-4A29-941A-C6279C34CCA8}" type="presParOf" srcId="{75B03626-40F9-4684-911D-0E60D1BC44B9}" destId="{207C6546-8F7C-49AF-AFB8-54333CC11B54}" srcOrd="0" destOrd="0" presId="urn:microsoft.com/office/officeart/2005/8/layout/vList3"/>
    <dgm:cxn modelId="{35BCBFE2-E5D3-40CE-9492-E029C79A7414}" type="presParOf" srcId="{75B03626-40F9-4684-911D-0E60D1BC44B9}" destId="{E73E335E-1A1F-45AE-85E4-B1E108990DF9}" srcOrd="1" destOrd="0" presId="urn:microsoft.com/office/officeart/2005/8/layout/vList3"/>
    <dgm:cxn modelId="{9B2FC05A-89AC-4274-B15A-2D4F8D455EC6}" type="presParOf" srcId="{FF3171D2-B53D-4C17-A381-AF95A2745C28}" destId="{8218026E-B3D0-4EF4-A3A3-7FB17A812836}" srcOrd="9" destOrd="0" presId="urn:microsoft.com/office/officeart/2005/8/layout/vList3"/>
    <dgm:cxn modelId="{A53626BD-775E-4FA6-8AEE-C83377100CEF}" type="presParOf" srcId="{FF3171D2-B53D-4C17-A381-AF95A2745C28}" destId="{BE1F4333-60B0-41ED-810E-57397D594FC9}" srcOrd="10" destOrd="0" presId="urn:microsoft.com/office/officeart/2005/8/layout/vList3"/>
    <dgm:cxn modelId="{9E8CF991-70E8-4F77-BEB2-742C9366D89D}" type="presParOf" srcId="{BE1F4333-60B0-41ED-810E-57397D594FC9}" destId="{F258B1B1-4A0C-4330-B5C2-050AF90CB0B6}" srcOrd="0" destOrd="0" presId="urn:microsoft.com/office/officeart/2005/8/layout/vList3"/>
    <dgm:cxn modelId="{DA92850F-EDBA-43FB-8B88-E5DF41135937}" type="presParOf" srcId="{BE1F4333-60B0-41ED-810E-57397D594FC9}" destId="{59138F2A-23BE-48C8-B5F0-B8CA0E6D6949}"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72C5FA-4B9A-498C-9523-177E83899063}">
      <dsp:nvSpPr>
        <dsp:cNvPr id="0" name=""/>
        <dsp:cNvSpPr/>
      </dsp:nvSpPr>
      <dsp:spPr>
        <a:xfrm rot="10800000">
          <a:off x="1494780" y="1412"/>
          <a:ext cx="5083170" cy="857732"/>
        </a:xfrm>
        <a:prstGeom prst="homePlat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36" tIns="121920" rIns="227584" bIns="121920" numCol="1" spcCol="1270" anchor="ctr" anchorCtr="0">
          <a:noAutofit/>
        </a:bodyPr>
        <a:lstStyle/>
        <a:p>
          <a:pPr lvl="0" algn="ctr" defTabSz="1422400">
            <a:lnSpc>
              <a:spcPct val="90000"/>
            </a:lnSpc>
            <a:spcBef>
              <a:spcPct val="0"/>
            </a:spcBef>
            <a:spcAft>
              <a:spcPct val="35000"/>
            </a:spcAft>
          </a:pPr>
          <a:r>
            <a:rPr lang="en-US" sz="3200" kern="1200" dirty="0" smtClean="0"/>
            <a:t>Travelling by plane</a:t>
          </a:r>
          <a:endParaRPr lang="ru-RU" sz="3200" kern="1200" dirty="0"/>
        </a:p>
      </dsp:txBody>
      <dsp:txXfrm rot="10800000">
        <a:off x="1494780" y="1412"/>
        <a:ext cx="5083170" cy="857732"/>
      </dsp:txXfrm>
    </dsp:sp>
    <dsp:sp modelId="{E8A3B4B5-DDBE-48F8-8F6D-2D5589797155}">
      <dsp:nvSpPr>
        <dsp:cNvPr id="0" name=""/>
        <dsp:cNvSpPr/>
      </dsp:nvSpPr>
      <dsp:spPr>
        <a:xfrm>
          <a:off x="1065914" y="1412"/>
          <a:ext cx="857732" cy="857732"/>
        </a:xfrm>
        <a:prstGeom prst="ellipse">
          <a:avLst/>
        </a:prstGeom>
        <a:blipFill rotWithShape="0">
          <a:blip xmlns:r="http://schemas.openxmlformats.org/officeDocument/2006/relationships" r:embed="rId1"/>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5CF5D0-40CB-4A9F-B8F3-00B6DDAD5728}">
      <dsp:nvSpPr>
        <dsp:cNvPr id="0" name=""/>
        <dsp:cNvSpPr/>
      </dsp:nvSpPr>
      <dsp:spPr>
        <a:xfrm rot="10800000">
          <a:off x="1494780" y="1115184"/>
          <a:ext cx="5083170" cy="857732"/>
        </a:xfrm>
        <a:prstGeom prst="homePlat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36" tIns="121920" rIns="227584" bIns="121920" numCol="1" spcCol="1270" anchor="ctr" anchorCtr="0">
          <a:noAutofit/>
        </a:bodyPr>
        <a:lstStyle/>
        <a:p>
          <a:pPr lvl="0" algn="ctr" defTabSz="1422400">
            <a:lnSpc>
              <a:spcPct val="90000"/>
            </a:lnSpc>
            <a:spcBef>
              <a:spcPct val="0"/>
            </a:spcBef>
            <a:spcAft>
              <a:spcPct val="35000"/>
            </a:spcAft>
          </a:pPr>
          <a:r>
            <a:rPr lang="en-US" sz="3200" kern="1200" dirty="0" smtClean="0"/>
            <a:t>Travelling by train</a:t>
          </a:r>
          <a:endParaRPr lang="ru-RU" sz="3200" kern="1200" dirty="0"/>
        </a:p>
      </dsp:txBody>
      <dsp:txXfrm rot="10800000">
        <a:off x="1494780" y="1115184"/>
        <a:ext cx="5083170" cy="857732"/>
      </dsp:txXfrm>
    </dsp:sp>
    <dsp:sp modelId="{BEC02E52-437B-4F9C-99E7-FBE99B8D8B33}">
      <dsp:nvSpPr>
        <dsp:cNvPr id="0" name=""/>
        <dsp:cNvSpPr/>
      </dsp:nvSpPr>
      <dsp:spPr>
        <a:xfrm>
          <a:off x="1065914" y="1115184"/>
          <a:ext cx="857732" cy="857732"/>
        </a:xfrm>
        <a:prstGeom prst="ellipse">
          <a:avLst/>
        </a:prstGeom>
        <a:blipFill rotWithShape="0">
          <a:blip xmlns:r="http://schemas.openxmlformats.org/officeDocument/2006/relationships" r:embed="rId2"/>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D023CE-57CB-435D-A561-824647D73A93}">
      <dsp:nvSpPr>
        <dsp:cNvPr id="0" name=""/>
        <dsp:cNvSpPr/>
      </dsp:nvSpPr>
      <dsp:spPr>
        <a:xfrm rot="10800000">
          <a:off x="1494780" y="2228957"/>
          <a:ext cx="5083170" cy="857732"/>
        </a:xfrm>
        <a:prstGeom prst="homePlat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36" tIns="121920" rIns="227584" bIns="121920" numCol="1" spcCol="1270" anchor="ctr" anchorCtr="0">
          <a:noAutofit/>
        </a:bodyPr>
        <a:lstStyle/>
        <a:p>
          <a:pPr lvl="0" algn="ctr" defTabSz="1422400">
            <a:lnSpc>
              <a:spcPct val="90000"/>
            </a:lnSpc>
            <a:spcBef>
              <a:spcPct val="0"/>
            </a:spcBef>
            <a:spcAft>
              <a:spcPct val="35000"/>
            </a:spcAft>
          </a:pPr>
          <a:r>
            <a:rPr lang="en-US" sz="3200" kern="1200" dirty="0" smtClean="0"/>
            <a:t>Travelling by ship</a:t>
          </a:r>
          <a:endParaRPr lang="ru-RU" sz="3200" kern="1200" dirty="0"/>
        </a:p>
      </dsp:txBody>
      <dsp:txXfrm rot="10800000">
        <a:off x="1494780" y="2228957"/>
        <a:ext cx="5083170" cy="857732"/>
      </dsp:txXfrm>
    </dsp:sp>
    <dsp:sp modelId="{DF204725-83BC-4C40-83CF-18DD1BE51ED2}">
      <dsp:nvSpPr>
        <dsp:cNvPr id="0" name=""/>
        <dsp:cNvSpPr/>
      </dsp:nvSpPr>
      <dsp:spPr>
        <a:xfrm>
          <a:off x="1065914" y="2228957"/>
          <a:ext cx="857732" cy="857732"/>
        </a:xfrm>
        <a:prstGeom prst="ellipse">
          <a:avLst/>
        </a:prstGeom>
        <a:blipFill rotWithShape="0">
          <a:blip xmlns:r="http://schemas.openxmlformats.org/officeDocument/2006/relationships" r:embed="rId3"/>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CDBAE9-A607-42BA-9ACD-AEDBD81543E3}">
      <dsp:nvSpPr>
        <dsp:cNvPr id="0" name=""/>
        <dsp:cNvSpPr/>
      </dsp:nvSpPr>
      <dsp:spPr>
        <a:xfrm rot="10800000">
          <a:off x="1494780" y="3342729"/>
          <a:ext cx="5083170" cy="857732"/>
        </a:xfrm>
        <a:prstGeom prst="homePlat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36" tIns="121920" rIns="227584" bIns="121920" numCol="1" spcCol="1270" anchor="ctr" anchorCtr="0">
          <a:noAutofit/>
        </a:bodyPr>
        <a:lstStyle/>
        <a:p>
          <a:pPr lvl="0" algn="ctr" defTabSz="1422400">
            <a:lnSpc>
              <a:spcPct val="90000"/>
            </a:lnSpc>
            <a:spcBef>
              <a:spcPct val="0"/>
            </a:spcBef>
            <a:spcAft>
              <a:spcPct val="35000"/>
            </a:spcAft>
          </a:pPr>
          <a:r>
            <a:rPr lang="en-US" sz="3200" kern="1200" dirty="0" smtClean="0"/>
            <a:t>Travelling by car</a:t>
          </a:r>
          <a:endParaRPr lang="ru-RU" sz="3200" kern="1200" dirty="0"/>
        </a:p>
      </dsp:txBody>
      <dsp:txXfrm rot="10800000">
        <a:off x="1494780" y="3342729"/>
        <a:ext cx="5083170" cy="857732"/>
      </dsp:txXfrm>
    </dsp:sp>
    <dsp:sp modelId="{A2FE45E0-4E76-459C-8A04-8844CE1DCD56}">
      <dsp:nvSpPr>
        <dsp:cNvPr id="0" name=""/>
        <dsp:cNvSpPr/>
      </dsp:nvSpPr>
      <dsp:spPr>
        <a:xfrm>
          <a:off x="1065914" y="3342729"/>
          <a:ext cx="857732" cy="857732"/>
        </a:xfrm>
        <a:prstGeom prst="ellipse">
          <a:avLst/>
        </a:prstGeom>
        <a:blipFill rotWithShape="0">
          <a:blip xmlns:r="http://schemas.openxmlformats.org/officeDocument/2006/relationships" r:embed="rId4"/>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3E335E-1A1F-45AE-85E4-B1E108990DF9}">
      <dsp:nvSpPr>
        <dsp:cNvPr id="0" name=""/>
        <dsp:cNvSpPr/>
      </dsp:nvSpPr>
      <dsp:spPr>
        <a:xfrm rot="10800000">
          <a:off x="1494780" y="4456502"/>
          <a:ext cx="5083170" cy="857732"/>
        </a:xfrm>
        <a:prstGeom prst="homePlat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36" tIns="121920" rIns="227584" bIns="121920" numCol="1" spcCol="1270" anchor="ctr" anchorCtr="0">
          <a:noAutofit/>
        </a:bodyPr>
        <a:lstStyle/>
        <a:p>
          <a:pPr lvl="0" algn="ctr" defTabSz="1422400">
            <a:lnSpc>
              <a:spcPct val="90000"/>
            </a:lnSpc>
            <a:spcBef>
              <a:spcPct val="0"/>
            </a:spcBef>
            <a:spcAft>
              <a:spcPct val="35000"/>
            </a:spcAft>
          </a:pPr>
          <a:r>
            <a:rPr lang="en-US" sz="3200" kern="1200" dirty="0" smtClean="0"/>
            <a:t>Hiking and hitch-hiking  </a:t>
          </a:r>
          <a:endParaRPr lang="ru-RU" sz="3200" kern="1200" dirty="0"/>
        </a:p>
      </dsp:txBody>
      <dsp:txXfrm rot="10800000">
        <a:off x="1494780" y="4456502"/>
        <a:ext cx="5083170" cy="857732"/>
      </dsp:txXfrm>
    </dsp:sp>
    <dsp:sp modelId="{207C6546-8F7C-49AF-AFB8-54333CC11B54}">
      <dsp:nvSpPr>
        <dsp:cNvPr id="0" name=""/>
        <dsp:cNvSpPr/>
      </dsp:nvSpPr>
      <dsp:spPr>
        <a:xfrm>
          <a:off x="1065914" y="4456502"/>
          <a:ext cx="857732" cy="857732"/>
        </a:xfrm>
        <a:prstGeom prst="ellipse">
          <a:avLst/>
        </a:prstGeom>
        <a:blipFill rotWithShape="0">
          <a:blip xmlns:r="http://schemas.openxmlformats.org/officeDocument/2006/relationships" r:embed="rId5"/>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138F2A-23BE-48C8-B5F0-B8CA0E6D6949}">
      <dsp:nvSpPr>
        <dsp:cNvPr id="0" name=""/>
        <dsp:cNvSpPr/>
      </dsp:nvSpPr>
      <dsp:spPr>
        <a:xfrm rot="10800000">
          <a:off x="1494780" y="5570274"/>
          <a:ext cx="5083170" cy="857732"/>
        </a:xfrm>
        <a:prstGeom prst="homePlat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36" tIns="121920" rIns="227584" bIns="121920" numCol="1" spcCol="1270" anchor="ctr" anchorCtr="0">
          <a:noAutofit/>
        </a:bodyPr>
        <a:lstStyle/>
        <a:p>
          <a:pPr lvl="0" algn="ctr" defTabSz="1422400">
            <a:lnSpc>
              <a:spcPct val="90000"/>
            </a:lnSpc>
            <a:spcBef>
              <a:spcPct val="0"/>
            </a:spcBef>
            <a:spcAft>
              <a:spcPct val="35000"/>
            </a:spcAft>
          </a:pPr>
          <a:r>
            <a:rPr lang="en-US" sz="3200" kern="1200" dirty="0" smtClean="0"/>
            <a:t>Travelling by bicycle</a:t>
          </a:r>
          <a:endParaRPr lang="ru-RU" sz="3200" kern="1200" dirty="0"/>
        </a:p>
      </dsp:txBody>
      <dsp:txXfrm rot="10800000">
        <a:off x="1494780" y="5570274"/>
        <a:ext cx="5083170" cy="857732"/>
      </dsp:txXfrm>
    </dsp:sp>
    <dsp:sp modelId="{F258B1B1-4A0C-4330-B5C2-050AF90CB0B6}">
      <dsp:nvSpPr>
        <dsp:cNvPr id="0" name=""/>
        <dsp:cNvSpPr/>
      </dsp:nvSpPr>
      <dsp:spPr>
        <a:xfrm>
          <a:off x="1065914" y="5570274"/>
          <a:ext cx="857732" cy="857732"/>
        </a:xfrm>
        <a:prstGeom prst="ellipse">
          <a:avLst/>
        </a:prstGeom>
        <a:blipFill rotWithShape="0">
          <a:blip xmlns:r="http://schemas.openxmlformats.org/officeDocument/2006/relationships" r:embed="rId6"/>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80E52E0-6B59-47A5-AB67-F70DBC21AC8F}" type="datetimeFigureOut">
              <a:rPr lang="ru-RU" smtClean="0"/>
              <a:pPr/>
              <a:t>19.01.2011</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E69F23C6-96E2-4A7A-AA94-26C60C8831AC}"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80E52E0-6B59-47A5-AB67-F70DBC21AC8F}" type="datetimeFigureOut">
              <a:rPr lang="ru-RU" smtClean="0"/>
              <a:pPr/>
              <a:t>19.01.2011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69F23C6-96E2-4A7A-AA94-26C60C8831A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780E52E0-6B59-47A5-AB67-F70DBC21AC8F}" type="datetimeFigureOut">
              <a:rPr lang="ru-RU" smtClean="0"/>
              <a:pPr/>
              <a:t>19.01.2011</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E69F23C6-96E2-4A7A-AA94-26C60C8831A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80E52E0-6B59-47A5-AB67-F70DBC21AC8F}" type="datetimeFigureOut">
              <a:rPr lang="ru-RU" smtClean="0"/>
              <a:pPr/>
              <a:t>19.01.2011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69F23C6-96E2-4A7A-AA94-26C60C8831A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80E52E0-6B59-47A5-AB67-F70DBC21AC8F}" type="datetimeFigureOut">
              <a:rPr lang="ru-RU" smtClean="0"/>
              <a:pPr/>
              <a:t>19.01.2011</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E69F23C6-96E2-4A7A-AA94-26C60C8831AC}"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80E52E0-6B59-47A5-AB67-F70DBC21AC8F}" type="datetimeFigureOut">
              <a:rPr lang="ru-RU" smtClean="0"/>
              <a:pPr/>
              <a:t>19.01.2011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69F23C6-96E2-4A7A-AA94-26C60C8831A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80E52E0-6B59-47A5-AB67-F70DBC21AC8F}" type="datetimeFigureOut">
              <a:rPr lang="ru-RU" smtClean="0"/>
              <a:pPr/>
              <a:t>19.01.2011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E69F23C6-96E2-4A7A-AA94-26C60C8831A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780E52E0-6B59-47A5-AB67-F70DBC21AC8F}" type="datetimeFigureOut">
              <a:rPr lang="ru-RU" smtClean="0"/>
              <a:pPr/>
              <a:t>19.01.2011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E69F23C6-96E2-4A7A-AA94-26C60C8831A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780E52E0-6B59-47A5-AB67-F70DBC21AC8F}" type="datetimeFigureOut">
              <a:rPr lang="ru-RU" smtClean="0"/>
              <a:pPr/>
              <a:t>19.01.2011</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E69F23C6-96E2-4A7A-AA94-26C60C8831A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80E52E0-6B59-47A5-AB67-F70DBC21AC8F}" type="datetimeFigureOut">
              <a:rPr lang="ru-RU" smtClean="0"/>
              <a:pPr/>
              <a:t>19.01.2011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69F23C6-96E2-4A7A-AA94-26C60C8831A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780E52E0-6B59-47A5-AB67-F70DBC21AC8F}" type="datetimeFigureOut">
              <a:rPr lang="ru-RU" smtClean="0"/>
              <a:pPr/>
              <a:t>19.01.2011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69F23C6-96E2-4A7A-AA94-26C60C8831AC}"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80E52E0-6B59-47A5-AB67-F70DBC21AC8F}" type="datetimeFigureOut">
              <a:rPr lang="ru-RU" smtClean="0"/>
              <a:pPr/>
              <a:t>19.01.2011</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E69F23C6-96E2-4A7A-AA94-26C60C8831A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57290" y="0"/>
            <a:ext cx="5929354" cy="2868168"/>
          </a:xfrm>
        </p:spPr>
        <p:txBody>
          <a:bodyPr/>
          <a:lstStyle/>
          <a:p>
            <a:r>
              <a:rPr lang="en-US" dirty="0" smtClean="0"/>
              <a:t>   Travelling</a:t>
            </a:r>
            <a:br>
              <a:rPr lang="en-US" dirty="0" smtClean="0"/>
            </a:br>
            <a:r>
              <a:rPr lang="en-US" dirty="0" smtClean="0"/>
              <a:t/>
            </a:r>
            <a:br>
              <a:rPr lang="en-US" dirty="0" smtClean="0"/>
            </a:br>
            <a:r>
              <a:rPr lang="en-US" dirty="0" smtClean="0"/>
              <a:t/>
            </a:r>
            <a:br>
              <a:rPr lang="en-US" dirty="0" smtClean="0"/>
            </a:br>
            <a:endParaRPr lang="ru-RU" dirty="0"/>
          </a:p>
        </p:txBody>
      </p:sp>
      <p:sp>
        <p:nvSpPr>
          <p:cNvPr id="3" name="Подзаголовок 2"/>
          <p:cNvSpPr>
            <a:spLocks noGrp="1"/>
          </p:cNvSpPr>
          <p:nvPr>
            <p:ph type="subTitle" idx="1"/>
          </p:nvPr>
        </p:nvSpPr>
        <p:spPr>
          <a:xfrm>
            <a:off x="3857620" y="5357826"/>
            <a:ext cx="4857784" cy="1101248"/>
          </a:xfrm>
        </p:spPr>
        <p:txBody>
          <a:bodyPr/>
          <a:lstStyle/>
          <a:p>
            <a:endParaRPr lang="ru-RU" dirty="0"/>
          </a:p>
        </p:txBody>
      </p:sp>
      <p:pic>
        <p:nvPicPr>
          <p:cNvPr id="4" name="Рисунок 3" descr="preview_1.jpg"/>
          <p:cNvPicPr>
            <a:picLocks noChangeAspect="1"/>
          </p:cNvPicPr>
          <p:nvPr/>
        </p:nvPicPr>
        <p:blipFill>
          <a:blip r:embed="rId2" cstate="print"/>
          <a:stretch>
            <a:fillRect/>
          </a:stretch>
        </p:blipFill>
        <p:spPr>
          <a:xfrm>
            <a:off x="357158" y="3429000"/>
            <a:ext cx="3038475" cy="2905125"/>
          </a:xfrm>
          <a:prstGeom prst="rect">
            <a:avLst/>
          </a:prstGeom>
          <a:ln>
            <a:noFill/>
          </a:ln>
          <a:effectLst>
            <a:softEdge rad="112500"/>
          </a:effectLst>
        </p:spPr>
      </p:pic>
      <p:pic>
        <p:nvPicPr>
          <p:cNvPr id="5" name="Рисунок 4" descr="Ghajn_Tuffieha,_Malta.jpg"/>
          <p:cNvPicPr>
            <a:picLocks noChangeAspect="1"/>
          </p:cNvPicPr>
          <p:nvPr/>
        </p:nvPicPr>
        <p:blipFill>
          <a:blip r:embed="rId3" cstate="print"/>
          <a:stretch>
            <a:fillRect/>
          </a:stretch>
        </p:blipFill>
        <p:spPr>
          <a:xfrm>
            <a:off x="5572132" y="1071546"/>
            <a:ext cx="3143271" cy="2357454"/>
          </a:xfrm>
          <a:prstGeom prst="rect">
            <a:avLst/>
          </a:prstGeom>
          <a:ln>
            <a:noFill/>
          </a:ln>
          <a:effectLst>
            <a:softEdge rad="112500"/>
          </a:effectLst>
        </p:spPr>
      </p:pic>
      <p:pic>
        <p:nvPicPr>
          <p:cNvPr id="6" name="Рисунок 5" descr="paris.jpg"/>
          <p:cNvPicPr>
            <a:picLocks noChangeAspect="1"/>
          </p:cNvPicPr>
          <p:nvPr/>
        </p:nvPicPr>
        <p:blipFill>
          <a:blip r:embed="rId4" cstate="print"/>
          <a:stretch>
            <a:fillRect/>
          </a:stretch>
        </p:blipFill>
        <p:spPr>
          <a:xfrm>
            <a:off x="1785918" y="714356"/>
            <a:ext cx="2309812" cy="2185082"/>
          </a:xfrm>
          <a:prstGeom prst="rect">
            <a:avLst/>
          </a:prstGeom>
          <a:ln>
            <a:noFill/>
          </a:ln>
          <a:effectLst>
            <a:softEdge rad="112500"/>
          </a:effectLst>
        </p:spPr>
      </p:pic>
      <p:pic>
        <p:nvPicPr>
          <p:cNvPr id="7" name="Рисунок 6" descr="big_ben_watched.jpg"/>
          <p:cNvPicPr>
            <a:picLocks noChangeAspect="1"/>
          </p:cNvPicPr>
          <p:nvPr/>
        </p:nvPicPr>
        <p:blipFill>
          <a:blip r:embed="rId5" cstate="print"/>
          <a:stretch>
            <a:fillRect/>
          </a:stretch>
        </p:blipFill>
        <p:spPr>
          <a:xfrm>
            <a:off x="4214810" y="3786190"/>
            <a:ext cx="1571636" cy="276608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par>
                          <p:cTn id="11" fill="hold">
                            <p:stCondLst>
                              <p:cond delay="1000"/>
                            </p:stCondLst>
                            <p:childTnLst>
                              <p:par>
                                <p:cTn id="12" presetID="52"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Scale>
                                      <p:cBhvr>
                                        <p:cTn id="14"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
                                        </p:tgtEl>
                                        <p:attrNameLst>
                                          <p:attrName>ppt_x</p:attrName>
                                          <p:attrName>ppt_y</p:attrName>
                                        </p:attrNameLst>
                                      </p:cBhvr>
                                    </p:animMotion>
                                    <p:animEffect transition="in" filter="fade">
                                      <p:cBhvr>
                                        <p:cTn id="16" dur="1000"/>
                                        <p:tgtEl>
                                          <p:spTgt spid="4"/>
                                        </p:tgtEl>
                                      </p:cBhvr>
                                    </p:animEffect>
                                  </p:childTnLst>
                                </p:cTn>
                              </p:par>
                            </p:childTnLst>
                          </p:cTn>
                        </p:par>
                        <p:par>
                          <p:cTn id="17" fill="hold">
                            <p:stCondLst>
                              <p:cond delay="2000"/>
                            </p:stCondLst>
                            <p:childTnLst>
                              <p:par>
                                <p:cTn id="18" presetID="48" presetClass="entr" presetSubtype="0" accel="5000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1"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22" dur="1000" fill="hold"/>
                                        <p:tgtEl>
                                          <p:spTgt spid="7"/>
                                        </p:tgtEl>
                                        <p:attrNameLst>
                                          <p:attrName>ppt_y</p:attrName>
                                        </p:attrNameLst>
                                      </p:cBhvr>
                                      <p:tavLst>
                                        <p:tav tm="0">
                                          <p:val>
                                            <p:strVal val="#ppt_y"/>
                                          </p:val>
                                        </p:tav>
                                        <p:tav tm="100000">
                                          <p:val>
                                            <p:strVal val="#ppt_y"/>
                                          </p:val>
                                        </p:tav>
                                      </p:tavLst>
                                    </p:anim>
                                    <p:animEffect transition="in" filter="fade">
                                      <p:cBhvr>
                                        <p:cTn id="23" dur="1000"/>
                                        <p:tgtEl>
                                          <p:spTgt spid="7"/>
                                        </p:tgtEl>
                                      </p:cBhvr>
                                    </p:animEffect>
                                  </p:childTnLst>
                                </p:cTn>
                              </p:par>
                            </p:childTnLst>
                          </p:cTn>
                        </p:par>
                        <p:par>
                          <p:cTn id="24" fill="hold">
                            <p:stCondLst>
                              <p:cond delay="3000"/>
                            </p:stCondLst>
                            <p:childTnLst>
                              <p:par>
                                <p:cTn id="25" presetID="25"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dominikan_08.jpg"/>
          <p:cNvPicPr>
            <a:picLocks noGrp="1" noChangeAspect="1"/>
          </p:cNvPicPr>
          <p:nvPr>
            <p:ph idx="1"/>
          </p:nvPr>
        </p:nvPicPr>
        <p:blipFill>
          <a:blip r:embed="rId2" cstate="print"/>
          <a:stretch>
            <a:fillRect/>
          </a:stretch>
        </p:blipFill>
        <p:spPr>
          <a:xfrm>
            <a:off x="-24372" y="-18279"/>
            <a:ext cx="9168372" cy="6876279"/>
          </a:xfrm>
        </p:spPr>
      </p:pic>
      <p:sp>
        <p:nvSpPr>
          <p:cNvPr id="2" name="Заголовок 1"/>
          <p:cNvSpPr>
            <a:spLocks noGrp="1"/>
          </p:cNvSpPr>
          <p:nvPr>
            <p:ph type="title"/>
          </p:nvPr>
        </p:nvSpPr>
        <p:spPr>
          <a:xfrm>
            <a:off x="642910" y="2357430"/>
            <a:ext cx="7239000" cy="1143000"/>
          </a:xfrm>
        </p:spPr>
        <p:txBody>
          <a:bodyPr>
            <a:normAutofit fontScale="90000"/>
          </a:bodyPr>
          <a:lstStyle/>
          <a:p>
            <a:pPr algn="ctr"/>
            <a:r>
              <a:rPr lang="ru-RU" dirty="0" smtClean="0"/>
              <a:t> </a:t>
            </a:r>
            <a:br>
              <a:rPr lang="ru-RU" dirty="0" smtClean="0"/>
            </a:br>
            <a:r>
              <a:rPr lang="en-US" dirty="0" smtClean="0"/>
              <a:t> </a:t>
            </a:r>
            <a:r>
              <a:rPr lang="en-US" sz="6700" dirty="0" smtClean="0"/>
              <a:t>the end!</a:t>
            </a:r>
            <a:endParaRPr lang="ru-RU" sz="6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1200" fill="hold">
                                          <p:stCondLst>
                                            <p:cond delay="0"/>
                                          </p:stCondLst>
                                        </p:cTn>
                                        <p:tgtEl>
                                          <p:spTgt spid="2"/>
                                        </p:tgtEl>
                                        <p:attrNameLst>
                                          <p:attrName>ppt_x</p:attrName>
                                        </p:attrNameLst>
                                      </p:cBhvr>
                                    </p:anim>
                                    <p:anim from="0" to="-1.0" calcmode="lin" valueType="num">
                                      <p:cBhvr>
                                        <p:cTn id="8" dur="400" decel="50000" autoRev="1" fill="hold">
                                          <p:stCondLst>
                                            <p:cond delay="1200"/>
                                          </p:stCondLst>
                                        </p:cTn>
                                        <p:tgtEl>
                                          <p:spTgt spid="2"/>
                                        </p:tgtEl>
                                        <p:attrNameLst>
                                          <p:attrName>xshear</p:attrName>
                                        </p:attrNameLst>
                                      </p:cBhvr>
                                    </p:anim>
                                    <p:animScale>
                                      <p:cBhvr>
                                        <p:cTn id="9" dur="400" decel="100000" autoRev="1" fill="hold">
                                          <p:stCondLst>
                                            <p:cond delay="1200"/>
                                          </p:stCondLst>
                                        </p:cTn>
                                        <p:tgtEl>
                                          <p:spTgt spid="2"/>
                                        </p:tgtEl>
                                      </p:cBhvr>
                                      <p:from x="100000" y="100000"/>
                                      <p:to x="80000" y="100000"/>
                                    </p:animScale>
                                    <p:anim by="(#ppt_h/3+#ppt_w*0.1)" calcmode="lin" valueType="num">
                                      <p:cBhvr additive="sum">
                                        <p:cTn id="10" dur="400" decel="100000" autoRev="1" fill="hold">
                                          <p:stCondLst>
                                            <p:cond delay="12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ru-RU" dirty="0"/>
          </a:p>
        </p:txBody>
      </p:sp>
      <p:graphicFrame>
        <p:nvGraphicFramePr>
          <p:cNvPr id="4" name="Содержимое 3"/>
          <p:cNvGraphicFramePr>
            <a:graphicFrameLocks noGrp="1"/>
          </p:cNvGraphicFramePr>
          <p:nvPr>
            <p:ph idx="1"/>
          </p:nvPr>
        </p:nvGraphicFramePr>
        <p:xfrm>
          <a:off x="285720" y="214290"/>
          <a:ext cx="7643866" cy="6429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1" nodeType="afterEffect">
                                  <p:stCondLst>
                                    <p:cond delay="0"/>
                                  </p:stCondLst>
                                  <p:childTnLst>
                                    <p:set>
                                      <p:cBhvr>
                                        <p:cTn id="6" dur="1" fill="hold">
                                          <p:stCondLst>
                                            <p:cond delay="0"/>
                                          </p:stCondLst>
                                        </p:cTn>
                                        <p:tgtEl>
                                          <p:spTgt spid="4">
                                            <p:graphicEl>
                                              <a:dgm id="{E8A3B4B5-DDBE-48F8-8F6D-2D5589797155}"/>
                                            </p:graphicEl>
                                          </p:spTgt>
                                        </p:tgtEl>
                                        <p:attrNameLst>
                                          <p:attrName>style.visibility</p:attrName>
                                        </p:attrNameLst>
                                      </p:cBhvr>
                                      <p:to>
                                        <p:strVal val="visible"/>
                                      </p:to>
                                    </p:set>
                                    <p:anim from="(-#ppt_w/2)" to="(#ppt_x)" calcmode="lin" valueType="num">
                                      <p:cBhvr>
                                        <p:cTn id="7" dur="600" fill="hold">
                                          <p:stCondLst>
                                            <p:cond delay="0"/>
                                          </p:stCondLst>
                                        </p:cTn>
                                        <p:tgtEl>
                                          <p:spTgt spid="4">
                                            <p:graphicEl>
                                              <a:dgm id="{E8A3B4B5-DDBE-48F8-8F6D-2D5589797155}"/>
                                            </p:graphicEl>
                                          </p:spTgt>
                                        </p:tgtEl>
                                        <p:attrNameLst>
                                          <p:attrName>ppt_x</p:attrName>
                                        </p:attrNameLst>
                                      </p:cBhvr>
                                    </p:anim>
                                    <p:anim from="0" to="-1.0" calcmode="lin" valueType="num">
                                      <p:cBhvr>
                                        <p:cTn id="8" dur="200" decel="50000" autoRev="1" fill="hold">
                                          <p:stCondLst>
                                            <p:cond delay="600"/>
                                          </p:stCondLst>
                                        </p:cTn>
                                        <p:tgtEl>
                                          <p:spTgt spid="4">
                                            <p:graphicEl>
                                              <a:dgm id="{E8A3B4B5-DDBE-48F8-8F6D-2D5589797155}"/>
                                            </p:graphicEl>
                                          </p:spTgt>
                                        </p:tgtEl>
                                        <p:attrNameLst>
                                          <p:attrName>xshear</p:attrName>
                                        </p:attrNameLst>
                                      </p:cBhvr>
                                    </p:anim>
                                    <p:animScale>
                                      <p:cBhvr>
                                        <p:cTn id="9" dur="200" decel="100000" autoRev="1" fill="hold">
                                          <p:stCondLst>
                                            <p:cond delay="600"/>
                                          </p:stCondLst>
                                        </p:cTn>
                                        <p:tgtEl>
                                          <p:spTgt spid="4">
                                            <p:graphicEl>
                                              <a:dgm id="{E8A3B4B5-DDBE-48F8-8F6D-2D5589797155}"/>
                                            </p:graphicEl>
                                          </p:spTgt>
                                        </p:tgtEl>
                                      </p:cBhvr>
                                      <p:from x="100000" y="100000"/>
                                      <p:to x="80000" y="100000"/>
                                    </p:animScale>
                                    <p:anim by="(#ppt_h/3+#ppt_w*0.1)" calcmode="lin" valueType="num">
                                      <p:cBhvr additive="sum">
                                        <p:cTn id="10" dur="200" decel="100000" autoRev="1" fill="hold">
                                          <p:stCondLst>
                                            <p:cond delay="600"/>
                                          </p:stCondLst>
                                        </p:cTn>
                                        <p:tgtEl>
                                          <p:spTgt spid="4">
                                            <p:graphicEl>
                                              <a:dgm id="{E8A3B4B5-DDBE-48F8-8F6D-2D5589797155}"/>
                                            </p:graphicEl>
                                          </p:spTgt>
                                        </p:tgtEl>
                                        <p:attrNameLst>
                                          <p:attrName>ppt_x</p:attrName>
                                        </p:attrNameLst>
                                      </p:cBhvr>
                                    </p:anim>
                                  </p:childTnLst>
                                </p:cTn>
                              </p:par>
                            </p:childTnLst>
                          </p:cTn>
                        </p:par>
                        <p:par>
                          <p:cTn id="11" fill="hold">
                            <p:stCondLst>
                              <p:cond delay="1000"/>
                            </p:stCondLst>
                            <p:childTnLst>
                              <p:par>
                                <p:cTn id="12" presetID="34" presetClass="entr" presetSubtype="0" fill="hold" grpId="1" nodeType="afterEffect">
                                  <p:stCondLst>
                                    <p:cond delay="0"/>
                                  </p:stCondLst>
                                  <p:childTnLst>
                                    <p:set>
                                      <p:cBhvr>
                                        <p:cTn id="13" dur="1" fill="hold">
                                          <p:stCondLst>
                                            <p:cond delay="0"/>
                                          </p:stCondLst>
                                        </p:cTn>
                                        <p:tgtEl>
                                          <p:spTgt spid="4">
                                            <p:graphicEl>
                                              <a:dgm id="{7D72C5FA-4B9A-498C-9523-177E83899063}"/>
                                            </p:graphicEl>
                                          </p:spTgt>
                                        </p:tgtEl>
                                        <p:attrNameLst>
                                          <p:attrName>style.visibility</p:attrName>
                                        </p:attrNameLst>
                                      </p:cBhvr>
                                      <p:to>
                                        <p:strVal val="visible"/>
                                      </p:to>
                                    </p:set>
                                    <p:anim from="(-#ppt_w/2)" to="(#ppt_x)" calcmode="lin" valueType="num">
                                      <p:cBhvr>
                                        <p:cTn id="14" dur="600" fill="hold">
                                          <p:stCondLst>
                                            <p:cond delay="0"/>
                                          </p:stCondLst>
                                        </p:cTn>
                                        <p:tgtEl>
                                          <p:spTgt spid="4">
                                            <p:graphicEl>
                                              <a:dgm id="{7D72C5FA-4B9A-498C-9523-177E83899063}"/>
                                            </p:graphicEl>
                                          </p:spTgt>
                                        </p:tgtEl>
                                        <p:attrNameLst>
                                          <p:attrName>ppt_x</p:attrName>
                                        </p:attrNameLst>
                                      </p:cBhvr>
                                    </p:anim>
                                    <p:anim from="0" to="-1.0" calcmode="lin" valueType="num">
                                      <p:cBhvr>
                                        <p:cTn id="15" dur="200" decel="50000" autoRev="1" fill="hold">
                                          <p:stCondLst>
                                            <p:cond delay="600"/>
                                          </p:stCondLst>
                                        </p:cTn>
                                        <p:tgtEl>
                                          <p:spTgt spid="4">
                                            <p:graphicEl>
                                              <a:dgm id="{7D72C5FA-4B9A-498C-9523-177E83899063}"/>
                                            </p:graphicEl>
                                          </p:spTgt>
                                        </p:tgtEl>
                                        <p:attrNameLst>
                                          <p:attrName>xshear</p:attrName>
                                        </p:attrNameLst>
                                      </p:cBhvr>
                                    </p:anim>
                                    <p:animScale>
                                      <p:cBhvr>
                                        <p:cTn id="16" dur="200" decel="100000" autoRev="1" fill="hold">
                                          <p:stCondLst>
                                            <p:cond delay="600"/>
                                          </p:stCondLst>
                                        </p:cTn>
                                        <p:tgtEl>
                                          <p:spTgt spid="4">
                                            <p:graphicEl>
                                              <a:dgm id="{7D72C5FA-4B9A-498C-9523-177E83899063}"/>
                                            </p:graphicEl>
                                          </p:spTgt>
                                        </p:tgtEl>
                                      </p:cBhvr>
                                      <p:from x="100000" y="100000"/>
                                      <p:to x="80000" y="100000"/>
                                    </p:animScale>
                                    <p:anim by="(#ppt_h/3+#ppt_w*0.1)" calcmode="lin" valueType="num">
                                      <p:cBhvr additive="sum">
                                        <p:cTn id="17" dur="200" decel="100000" autoRev="1" fill="hold">
                                          <p:stCondLst>
                                            <p:cond delay="600"/>
                                          </p:stCondLst>
                                        </p:cTn>
                                        <p:tgtEl>
                                          <p:spTgt spid="4">
                                            <p:graphicEl>
                                              <a:dgm id="{7D72C5FA-4B9A-498C-9523-177E83899063}"/>
                                            </p:graphicEl>
                                          </p:spTgt>
                                        </p:tgtEl>
                                        <p:attrNameLst>
                                          <p:attrName>ppt_x</p:attrName>
                                        </p:attrNameLst>
                                      </p:cBhvr>
                                    </p:anim>
                                  </p:childTnLst>
                                </p:cTn>
                              </p:par>
                            </p:childTnLst>
                          </p:cTn>
                        </p:par>
                        <p:par>
                          <p:cTn id="18" fill="hold">
                            <p:stCondLst>
                              <p:cond delay="2000"/>
                            </p:stCondLst>
                            <p:childTnLst>
                              <p:par>
                                <p:cTn id="19" presetID="34" presetClass="entr" presetSubtype="0" fill="hold" grpId="1" nodeType="afterEffect">
                                  <p:stCondLst>
                                    <p:cond delay="0"/>
                                  </p:stCondLst>
                                  <p:childTnLst>
                                    <p:set>
                                      <p:cBhvr>
                                        <p:cTn id="20" dur="1" fill="hold">
                                          <p:stCondLst>
                                            <p:cond delay="0"/>
                                          </p:stCondLst>
                                        </p:cTn>
                                        <p:tgtEl>
                                          <p:spTgt spid="4">
                                            <p:graphicEl>
                                              <a:dgm id="{BEC02E52-437B-4F9C-99E7-FBE99B8D8B33}"/>
                                            </p:graphicEl>
                                          </p:spTgt>
                                        </p:tgtEl>
                                        <p:attrNameLst>
                                          <p:attrName>style.visibility</p:attrName>
                                        </p:attrNameLst>
                                      </p:cBhvr>
                                      <p:to>
                                        <p:strVal val="visible"/>
                                      </p:to>
                                    </p:set>
                                    <p:anim from="(-#ppt_w/2)" to="(#ppt_x)" calcmode="lin" valueType="num">
                                      <p:cBhvr>
                                        <p:cTn id="21" dur="600" fill="hold">
                                          <p:stCondLst>
                                            <p:cond delay="0"/>
                                          </p:stCondLst>
                                        </p:cTn>
                                        <p:tgtEl>
                                          <p:spTgt spid="4">
                                            <p:graphicEl>
                                              <a:dgm id="{BEC02E52-437B-4F9C-99E7-FBE99B8D8B33}"/>
                                            </p:graphicEl>
                                          </p:spTgt>
                                        </p:tgtEl>
                                        <p:attrNameLst>
                                          <p:attrName>ppt_x</p:attrName>
                                        </p:attrNameLst>
                                      </p:cBhvr>
                                    </p:anim>
                                    <p:anim from="0" to="-1.0" calcmode="lin" valueType="num">
                                      <p:cBhvr>
                                        <p:cTn id="22" dur="200" decel="50000" autoRev="1" fill="hold">
                                          <p:stCondLst>
                                            <p:cond delay="600"/>
                                          </p:stCondLst>
                                        </p:cTn>
                                        <p:tgtEl>
                                          <p:spTgt spid="4">
                                            <p:graphicEl>
                                              <a:dgm id="{BEC02E52-437B-4F9C-99E7-FBE99B8D8B33}"/>
                                            </p:graphicEl>
                                          </p:spTgt>
                                        </p:tgtEl>
                                        <p:attrNameLst>
                                          <p:attrName>xshear</p:attrName>
                                        </p:attrNameLst>
                                      </p:cBhvr>
                                    </p:anim>
                                    <p:animScale>
                                      <p:cBhvr>
                                        <p:cTn id="23" dur="200" decel="100000" autoRev="1" fill="hold">
                                          <p:stCondLst>
                                            <p:cond delay="600"/>
                                          </p:stCondLst>
                                        </p:cTn>
                                        <p:tgtEl>
                                          <p:spTgt spid="4">
                                            <p:graphicEl>
                                              <a:dgm id="{BEC02E52-437B-4F9C-99E7-FBE99B8D8B33}"/>
                                            </p:graphicEl>
                                          </p:spTgt>
                                        </p:tgtEl>
                                      </p:cBhvr>
                                      <p:from x="100000" y="100000"/>
                                      <p:to x="80000" y="100000"/>
                                    </p:animScale>
                                    <p:anim by="(#ppt_h/3+#ppt_w*0.1)" calcmode="lin" valueType="num">
                                      <p:cBhvr additive="sum">
                                        <p:cTn id="24" dur="200" decel="100000" autoRev="1" fill="hold">
                                          <p:stCondLst>
                                            <p:cond delay="600"/>
                                          </p:stCondLst>
                                        </p:cTn>
                                        <p:tgtEl>
                                          <p:spTgt spid="4">
                                            <p:graphicEl>
                                              <a:dgm id="{BEC02E52-437B-4F9C-99E7-FBE99B8D8B33}"/>
                                            </p:graphicEl>
                                          </p:spTgt>
                                        </p:tgtEl>
                                        <p:attrNameLst>
                                          <p:attrName>ppt_x</p:attrName>
                                        </p:attrNameLst>
                                      </p:cBhvr>
                                    </p:anim>
                                  </p:childTnLst>
                                </p:cTn>
                              </p:par>
                            </p:childTnLst>
                          </p:cTn>
                        </p:par>
                        <p:par>
                          <p:cTn id="25" fill="hold">
                            <p:stCondLst>
                              <p:cond delay="3000"/>
                            </p:stCondLst>
                            <p:childTnLst>
                              <p:par>
                                <p:cTn id="26" presetID="34" presetClass="entr" presetSubtype="0" fill="hold" grpId="1" nodeType="afterEffect">
                                  <p:stCondLst>
                                    <p:cond delay="0"/>
                                  </p:stCondLst>
                                  <p:childTnLst>
                                    <p:set>
                                      <p:cBhvr>
                                        <p:cTn id="27" dur="1" fill="hold">
                                          <p:stCondLst>
                                            <p:cond delay="0"/>
                                          </p:stCondLst>
                                        </p:cTn>
                                        <p:tgtEl>
                                          <p:spTgt spid="4">
                                            <p:graphicEl>
                                              <a:dgm id="{1E5CF5D0-40CB-4A9F-B8F3-00B6DDAD5728}"/>
                                            </p:graphicEl>
                                          </p:spTgt>
                                        </p:tgtEl>
                                        <p:attrNameLst>
                                          <p:attrName>style.visibility</p:attrName>
                                        </p:attrNameLst>
                                      </p:cBhvr>
                                      <p:to>
                                        <p:strVal val="visible"/>
                                      </p:to>
                                    </p:set>
                                    <p:anim from="(-#ppt_w/2)" to="(#ppt_x)" calcmode="lin" valueType="num">
                                      <p:cBhvr>
                                        <p:cTn id="28" dur="600" fill="hold">
                                          <p:stCondLst>
                                            <p:cond delay="0"/>
                                          </p:stCondLst>
                                        </p:cTn>
                                        <p:tgtEl>
                                          <p:spTgt spid="4">
                                            <p:graphicEl>
                                              <a:dgm id="{1E5CF5D0-40CB-4A9F-B8F3-00B6DDAD5728}"/>
                                            </p:graphicEl>
                                          </p:spTgt>
                                        </p:tgtEl>
                                        <p:attrNameLst>
                                          <p:attrName>ppt_x</p:attrName>
                                        </p:attrNameLst>
                                      </p:cBhvr>
                                    </p:anim>
                                    <p:anim from="0" to="-1.0" calcmode="lin" valueType="num">
                                      <p:cBhvr>
                                        <p:cTn id="29" dur="200" decel="50000" autoRev="1" fill="hold">
                                          <p:stCondLst>
                                            <p:cond delay="600"/>
                                          </p:stCondLst>
                                        </p:cTn>
                                        <p:tgtEl>
                                          <p:spTgt spid="4">
                                            <p:graphicEl>
                                              <a:dgm id="{1E5CF5D0-40CB-4A9F-B8F3-00B6DDAD5728}"/>
                                            </p:graphicEl>
                                          </p:spTgt>
                                        </p:tgtEl>
                                        <p:attrNameLst>
                                          <p:attrName>xshear</p:attrName>
                                        </p:attrNameLst>
                                      </p:cBhvr>
                                    </p:anim>
                                    <p:animScale>
                                      <p:cBhvr>
                                        <p:cTn id="30" dur="200" decel="100000" autoRev="1" fill="hold">
                                          <p:stCondLst>
                                            <p:cond delay="600"/>
                                          </p:stCondLst>
                                        </p:cTn>
                                        <p:tgtEl>
                                          <p:spTgt spid="4">
                                            <p:graphicEl>
                                              <a:dgm id="{1E5CF5D0-40CB-4A9F-B8F3-00B6DDAD5728}"/>
                                            </p:graphicEl>
                                          </p:spTgt>
                                        </p:tgtEl>
                                      </p:cBhvr>
                                      <p:from x="100000" y="100000"/>
                                      <p:to x="80000" y="100000"/>
                                    </p:animScale>
                                    <p:anim by="(#ppt_h/3+#ppt_w*0.1)" calcmode="lin" valueType="num">
                                      <p:cBhvr additive="sum">
                                        <p:cTn id="31" dur="200" decel="100000" autoRev="1" fill="hold">
                                          <p:stCondLst>
                                            <p:cond delay="600"/>
                                          </p:stCondLst>
                                        </p:cTn>
                                        <p:tgtEl>
                                          <p:spTgt spid="4">
                                            <p:graphicEl>
                                              <a:dgm id="{1E5CF5D0-40CB-4A9F-B8F3-00B6DDAD5728}"/>
                                            </p:graphicEl>
                                          </p:spTgt>
                                        </p:tgtEl>
                                        <p:attrNameLst>
                                          <p:attrName>ppt_x</p:attrName>
                                        </p:attrNameLst>
                                      </p:cBhvr>
                                    </p:anim>
                                  </p:childTnLst>
                                </p:cTn>
                              </p:par>
                            </p:childTnLst>
                          </p:cTn>
                        </p:par>
                        <p:par>
                          <p:cTn id="32" fill="hold">
                            <p:stCondLst>
                              <p:cond delay="4000"/>
                            </p:stCondLst>
                            <p:childTnLst>
                              <p:par>
                                <p:cTn id="33" presetID="34" presetClass="entr" presetSubtype="0" fill="hold" grpId="1" nodeType="afterEffect">
                                  <p:stCondLst>
                                    <p:cond delay="0"/>
                                  </p:stCondLst>
                                  <p:childTnLst>
                                    <p:set>
                                      <p:cBhvr>
                                        <p:cTn id="34" dur="1" fill="hold">
                                          <p:stCondLst>
                                            <p:cond delay="0"/>
                                          </p:stCondLst>
                                        </p:cTn>
                                        <p:tgtEl>
                                          <p:spTgt spid="4">
                                            <p:graphicEl>
                                              <a:dgm id="{DF204725-83BC-4C40-83CF-18DD1BE51ED2}"/>
                                            </p:graphicEl>
                                          </p:spTgt>
                                        </p:tgtEl>
                                        <p:attrNameLst>
                                          <p:attrName>style.visibility</p:attrName>
                                        </p:attrNameLst>
                                      </p:cBhvr>
                                      <p:to>
                                        <p:strVal val="visible"/>
                                      </p:to>
                                    </p:set>
                                    <p:anim from="(-#ppt_w/2)" to="(#ppt_x)" calcmode="lin" valueType="num">
                                      <p:cBhvr>
                                        <p:cTn id="35" dur="600" fill="hold">
                                          <p:stCondLst>
                                            <p:cond delay="0"/>
                                          </p:stCondLst>
                                        </p:cTn>
                                        <p:tgtEl>
                                          <p:spTgt spid="4">
                                            <p:graphicEl>
                                              <a:dgm id="{DF204725-83BC-4C40-83CF-18DD1BE51ED2}"/>
                                            </p:graphicEl>
                                          </p:spTgt>
                                        </p:tgtEl>
                                        <p:attrNameLst>
                                          <p:attrName>ppt_x</p:attrName>
                                        </p:attrNameLst>
                                      </p:cBhvr>
                                    </p:anim>
                                    <p:anim from="0" to="-1.0" calcmode="lin" valueType="num">
                                      <p:cBhvr>
                                        <p:cTn id="36" dur="200" decel="50000" autoRev="1" fill="hold">
                                          <p:stCondLst>
                                            <p:cond delay="600"/>
                                          </p:stCondLst>
                                        </p:cTn>
                                        <p:tgtEl>
                                          <p:spTgt spid="4">
                                            <p:graphicEl>
                                              <a:dgm id="{DF204725-83BC-4C40-83CF-18DD1BE51ED2}"/>
                                            </p:graphicEl>
                                          </p:spTgt>
                                        </p:tgtEl>
                                        <p:attrNameLst>
                                          <p:attrName>xshear</p:attrName>
                                        </p:attrNameLst>
                                      </p:cBhvr>
                                    </p:anim>
                                    <p:animScale>
                                      <p:cBhvr>
                                        <p:cTn id="37" dur="200" decel="100000" autoRev="1" fill="hold">
                                          <p:stCondLst>
                                            <p:cond delay="600"/>
                                          </p:stCondLst>
                                        </p:cTn>
                                        <p:tgtEl>
                                          <p:spTgt spid="4">
                                            <p:graphicEl>
                                              <a:dgm id="{DF204725-83BC-4C40-83CF-18DD1BE51ED2}"/>
                                            </p:graphicEl>
                                          </p:spTgt>
                                        </p:tgtEl>
                                      </p:cBhvr>
                                      <p:from x="100000" y="100000"/>
                                      <p:to x="80000" y="100000"/>
                                    </p:animScale>
                                    <p:anim by="(#ppt_h/3+#ppt_w*0.1)" calcmode="lin" valueType="num">
                                      <p:cBhvr additive="sum">
                                        <p:cTn id="38" dur="200" decel="100000" autoRev="1" fill="hold">
                                          <p:stCondLst>
                                            <p:cond delay="600"/>
                                          </p:stCondLst>
                                        </p:cTn>
                                        <p:tgtEl>
                                          <p:spTgt spid="4">
                                            <p:graphicEl>
                                              <a:dgm id="{DF204725-83BC-4C40-83CF-18DD1BE51ED2}"/>
                                            </p:graphicEl>
                                          </p:spTgt>
                                        </p:tgtEl>
                                        <p:attrNameLst>
                                          <p:attrName>ppt_x</p:attrName>
                                        </p:attrNameLst>
                                      </p:cBhvr>
                                    </p:anim>
                                  </p:childTnLst>
                                </p:cTn>
                              </p:par>
                            </p:childTnLst>
                          </p:cTn>
                        </p:par>
                        <p:par>
                          <p:cTn id="39" fill="hold">
                            <p:stCondLst>
                              <p:cond delay="5000"/>
                            </p:stCondLst>
                            <p:childTnLst>
                              <p:par>
                                <p:cTn id="40" presetID="34" presetClass="entr" presetSubtype="0" fill="hold" grpId="1" nodeType="afterEffect">
                                  <p:stCondLst>
                                    <p:cond delay="0"/>
                                  </p:stCondLst>
                                  <p:childTnLst>
                                    <p:set>
                                      <p:cBhvr>
                                        <p:cTn id="41" dur="1" fill="hold">
                                          <p:stCondLst>
                                            <p:cond delay="0"/>
                                          </p:stCondLst>
                                        </p:cTn>
                                        <p:tgtEl>
                                          <p:spTgt spid="4">
                                            <p:graphicEl>
                                              <a:dgm id="{F8D023CE-57CB-435D-A561-824647D73A93}"/>
                                            </p:graphicEl>
                                          </p:spTgt>
                                        </p:tgtEl>
                                        <p:attrNameLst>
                                          <p:attrName>style.visibility</p:attrName>
                                        </p:attrNameLst>
                                      </p:cBhvr>
                                      <p:to>
                                        <p:strVal val="visible"/>
                                      </p:to>
                                    </p:set>
                                    <p:anim from="(-#ppt_w/2)" to="(#ppt_x)" calcmode="lin" valueType="num">
                                      <p:cBhvr>
                                        <p:cTn id="42" dur="600" fill="hold">
                                          <p:stCondLst>
                                            <p:cond delay="0"/>
                                          </p:stCondLst>
                                        </p:cTn>
                                        <p:tgtEl>
                                          <p:spTgt spid="4">
                                            <p:graphicEl>
                                              <a:dgm id="{F8D023CE-57CB-435D-A561-824647D73A93}"/>
                                            </p:graphicEl>
                                          </p:spTgt>
                                        </p:tgtEl>
                                        <p:attrNameLst>
                                          <p:attrName>ppt_x</p:attrName>
                                        </p:attrNameLst>
                                      </p:cBhvr>
                                    </p:anim>
                                    <p:anim from="0" to="-1.0" calcmode="lin" valueType="num">
                                      <p:cBhvr>
                                        <p:cTn id="43" dur="200" decel="50000" autoRev="1" fill="hold">
                                          <p:stCondLst>
                                            <p:cond delay="600"/>
                                          </p:stCondLst>
                                        </p:cTn>
                                        <p:tgtEl>
                                          <p:spTgt spid="4">
                                            <p:graphicEl>
                                              <a:dgm id="{F8D023CE-57CB-435D-A561-824647D73A93}"/>
                                            </p:graphicEl>
                                          </p:spTgt>
                                        </p:tgtEl>
                                        <p:attrNameLst>
                                          <p:attrName>xshear</p:attrName>
                                        </p:attrNameLst>
                                      </p:cBhvr>
                                    </p:anim>
                                    <p:animScale>
                                      <p:cBhvr>
                                        <p:cTn id="44" dur="200" decel="100000" autoRev="1" fill="hold">
                                          <p:stCondLst>
                                            <p:cond delay="600"/>
                                          </p:stCondLst>
                                        </p:cTn>
                                        <p:tgtEl>
                                          <p:spTgt spid="4">
                                            <p:graphicEl>
                                              <a:dgm id="{F8D023CE-57CB-435D-A561-824647D73A93}"/>
                                            </p:graphicEl>
                                          </p:spTgt>
                                        </p:tgtEl>
                                      </p:cBhvr>
                                      <p:from x="100000" y="100000"/>
                                      <p:to x="80000" y="100000"/>
                                    </p:animScale>
                                    <p:anim by="(#ppt_h/3+#ppt_w*0.1)" calcmode="lin" valueType="num">
                                      <p:cBhvr additive="sum">
                                        <p:cTn id="45" dur="200" decel="100000" autoRev="1" fill="hold">
                                          <p:stCondLst>
                                            <p:cond delay="600"/>
                                          </p:stCondLst>
                                        </p:cTn>
                                        <p:tgtEl>
                                          <p:spTgt spid="4">
                                            <p:graphicEl>
                                              <a:dgm id="{F8D023CE-57CB-435D-A561-824647D73A93}"/>
                                            </p:graphicEl>
                                          </p:spTgt>
                                        </p:tgtEl>
                                        <p:attrNameLst>
                                          <p:attrName>ppt_x</p:attrName>
                                        </p:attrNameLst>
                                      </p:cBhvr>
                                    </p:anim>
                                  </p:childTnLst>
                                </p:cTn>
                              </p:par>
                            </p:childTnLst>
                          </p:cTn>
                        </p:par>
                        <p:par>
                          <p:cTn id="46" fill="hold">
                            <p:stCondLst>
                              <p:cond delay="6000"/>
                            </p:stCondLst>
                            <p:childTnLst>
                              <p:par>
                                <p:cTn id="47" presetID="34" presetClass="entr" presetSubtype="0" fill="hold" grpId="1" nodeType="afterEffect">
                                  <p:stCondLst>
                                    <p:cond delay="0"/>
                                  </p:stCondLst>
                                  <p:childTnLst>
                                    <p:set>
                                      <p:cBhvr>
                                        <p:cTn id="48" dur="1" fill="hold">
                                          <p:stCondLst>
                                            <p:cond delay="0"/>
                                          </p:stCondLst>
                                        </p:cTn>
                                        <p:tgtEl>
                                          <p:spTgt spid="4">
                                            <p:graphicEl>
                                              <a:dgm id="{A2FE45E0-4E76-459C-8A04-8844CE1DCD56}"/>
                                            </p:graphicEl>
                                          </p:spTgt>
                                        </p:tgtEl>
                                        <p:attrNameLst>
                                          <p:attrName>style.visibility</p:attrName>
                                        </p:attrNameLst>
                                      </p:cBhvr>
                                      <p:to>
                                        <p:strVal val="visible"/>
                                      </p:to>
                                    </p:set>
                                    <p:anim from="(-#ppt_w/2)" to="(#ppt_x)" calcmode="lin" valueType="num">
                                      <p:cBhvr>
                                        <p:cTn id="49" dur="600" fill="hold">
                                          <p:stCondLst>
                                            <p:cond delay="0"/>
                                          </p:stCondLst>
                                        </p:cTn>
                                        <p:tgtEl>
                                          <p:spTgt spid="4">
                                            <p:graphicEl>
                                              <a:dgm id="{A2FE45E0-4E76-459C-8A04-8844CE1DCD56}"/>
                                            </p:graphicEl>
                                          </p:spTgt>
                                        </p:tgtEl>
                                        <p:attrNameLst>
                                          <p:attrName>ppt_x</p:attrName>
                                        </p:attrNameLst>
                                      </p:cBhvr>
                                    </p:anim>
                                    <p:anim from="0" to="-1.0" calcmode="lin" valueType="num">
                                      <p:cBhvr>
                                        <p:cTn id="50" dur="200" decel="50000" autoRev="1" fill="hold">
                                          <p:stCondLst>
                                            <p:cond delay="600"/>
                                          </p:stCondLst>
                                        </p:cTn>
                                        <p:tgtEl>
                                          <p:spTgt spid="4">
                                            <p:graphicEl>
                                              <a:dgm id="{A2FE45E0-4E76-459C-8A04-8844CE1DCD56}"/>
                                            </p:graphicEl>
                                          </p:spTgt>
                                        </p:tgtEl>
                                        <p:attrNameLst>
                                          <p:attrName>xshear</p:attrName>
                                        </p:attrNameLst>
                                      </p:cBhvr>
                                    </p:anim>
                                    <p:animScale>
                                      <p:cBhvr>
                                        <p:cTn id="51" dur="200" decel="100000" autoRev="1" fill="hold">
                                          <p:stCondLst>
                                            <p:cond delay="600"/>
                                          </p:stCondLst>
                                        </p:cTn>
                                        <p:tgtEl>
                                          <p:spTgt spid="4">
                                            <p:graphicEl>
                                              <a:dgm id="{A2FE45E0-4E76-459C-8A04-8844CE1DCD56}"/>
                                            </p:graphicEl>
                                          </p:spTgt>
                                        </p:tgtEl>
                                      </p:cBhvr>
                                      <p:from x="100000" y="100000"/>
                                      <p:to x="80000" y="100000"/>
                                    </p:animScale>
                                    <p:anim by="(#ppt_h/3+#ppt_w*0.1)" calcmode="lin" valueType="num">
                                      <p:cBhvr additive="sum">
                                        <p:cTn id="52" dur="200" decel="100000" autoRev="1" fill="hold">
                                          <p:stCondLst>
                                            <p:cond delay="600"/>
                                          </p:stCondLst>
                                        </p:cTn>
                                        <p:tgtEl>
                                          <p:spTgt spid="4">
                                            <p:graphicEl>
                                              <a:dgm id="{A2FE45E0-4E76-459C-8A04-8844CE1DCD56}"/>
                                            </p:graphicEl>
                                          </p:spTgt>
                                        </p:tgtEl>
                                        <p:attrNameLst>
                                          <p:attrName>ppt_x</p:attrName>
                                        </p:attrNameLst>
                                      </p:cBhvr>
                                    </p:anim>
                                  </p:childTnLst>
                                </p:cTn>
                              </p:par>
                            </p:childTnLst>
                          </p:cTn>
                        </p:par>
                        <p:par>
                          <p:cTn id="53" fill="hold">
                            <p:stCondLst>
                              <p:cond delay="7000"/>
                            </p:stCondLst>
                            <p:childTnLst>
                              <p:par>
                                <p:cTn id="54" presetID="34" presetClass="entr" presetSubtype="0" fill="hold" grpId="1" nodeType="afterEffect">
                                  <p:stCondLst>
                                    <p:cond delay="0"/>
                                  </p:stCondLst>
                                  <p:childTnLst>
                                    <p:set>
                                      <p:cBhvr>
                                        <p:cTn id="55" dur="1" fill="hold">
                                          <p:stCondLst>
                                            <p:cond delay="0"/>
                                          </p:stCondLst>
                                        </p:cTn>
                                        <p:tgtEl>
                                          <p:spTgt spid="4">
                                            <p:graphicEl>
                                              <a:dgm id="{BBCDBAE9-A607-42BA-9ACD-AEDBD81543E3}"/>
                                            </p:graphicEl>
                                          </p:spTgt>
                                        </p:tgtEl>
                                        <p:attrNameLst>
                                          <p:attrName>style.visibility</p:attrName>
                                        </p:attrNameLst>
                                      </p:cBhvr>
                                      <p:to>
                                        <p:strVal val="visible"/>
                                      </p:to>
                                    </p:set>
                                    <p:anim from="(-#ppt_w/2)" to="(#ppt_x)" calcmode="lin" valueType="num">
                                      <p:cBhvr>
                                        <p:cTn id="56" dur="600" fill="hold">
                                          <p:stCondLst>
                                            <p:cond delay="0"/>
                                          </p:stCondLst>
                                        </p:cTn>
                                        <p:tgtEl>
                                          <p:spTgt spid="4">
                                            <p:graphicEl>
                                              <a:dgm id="{BBCDBAE9-A607-42BA-9ACD-AEDBD81543E3}"/>
                                            </p:graphicEl>
                                          </p:spTgt>
                                        </p:tgtEl>
                                        <p:attrNameLst>
                                          <p:attrName>ppt_x</p:attrName>
                                        </p:attrNameLst>
                                      </p:cBhvr>
                                    </p:anim>
                                    <p:anim from="0" to="-1.0" calcmode="lin" valueType="num">
                                      <p:cBhvr>
                                        <p:cTn id="57" dur="200" decel="50000" autoRev="1" fill="hold">
                                          <p:stCondLst>
                                            <p:cond delay="600"/>
                                          </p:stCondLst>
                                        </p:cTn>
                                        <p:tgtEl>
                                          <p:spTgt spid="4">
                                            <p:graphicEl>
                                              <a:dgm id="{BBCDBAE9-A607-42BA-9ACD-AEDBD81543E3}"/>
                                            </p:graphicEl>
                                          </p:spTgt>
                                        </p:tgtEl>
                                        <p:attrNameLst>
                                          <p:attrName>xshear</p:attrName>
                                        </p:attrNameLst>
                                      </p:cBhvr>
                                    </p:anim>
                                    <p:animScale>
                                      <p:cBhvr>
                                        <p:cTn id="58" dur="200" decel="100000" autoRev="1" fill="hold">
                                          <p:stCondLst>
                                            <p:cond delay="600"/>
                                          </p:stCondLst>
                                        </p:cTn>
                                        <p:tgtEl>
                                          <p:spTgt spid="4">
                                            <p:graphicEl>
                                              <a:dgm id="{BBCDBAE9-A607-42BA-9ACD-AEDBD81543E3}"/>
                                            </p:graphicEl>
                                          </p:spTgt>
                                        </p:tgtEl>
                                      </p:cBhvr>
                                      <p:from x="100000" y="100000"/>
                                      <p:to x="80000" y="100000"/>
                                    </p:animScale>
                                    <p:anim by="(#ppt_h/3+#ppt_w*0.1)" calcmode="lin" valueType="num">
                                      <p:cBhvr additive="sum">
                                        <p:cTn id="59" dur="200" decel="100000" autoRev="1" fill="hold">
                                          <p:stCondLst>
                                            <p:cond delay="600"/>
                                          </p:stCondLst>
                                        </p:cTn>
                                        <p:tgtEl>
                                          <p:spTgt spid="4">
                                            <p:graphicEl>
                                              <a:dgm id="{BBCDBAE9-A607-42BA-9ACD-AEDBD81543E3}"/>
                                            </p:graphicEl>
                                          </p:spTgt>
                                        </p:tgtEl>
                                        <p:attrNameLst>
                                          <p:attrName>ppt_x</p:attrName>
                                        </p:attrNameLst>
                                      </p:cBhvr>
                                    </p:anim>
                                  </p:childTnLst>
                                </p:cTn>
                              </p:par>
                            </p:childTnLst>
                          </p:cTn>
                        </p:par>
                        <p:par>
                          <p:cTn id="60" fill="hold">
                            <p:stCondLst>
                              <p:cond delay="8000"/>
                            </p:stCondLst>
                            <p:childTnLst>
                              <p:par>
                                <p:cTn id="61" presetID="34" presetClass="entr" presetSubtype="0" fill="hold" grpId="1" nodeType="afterEffect">
                                  <p:stCondLst>
                                    <p:cond delay="0"/>
                                  </p:stCondLst>
                                  <p:childTnLst>
                                    <p:set>
                                      <p:cBhvr>
                                        <p:cTn id="62" dur="1" fill="hold">
                                          <p:stCondLst>
                                            <p:cond delay="0"/>
                                          </p:stCondLst>
                                        </p:cTn>
                                        <p:tgtEl>
                                          <p:spTgt spid="4">
                                            <p:graphicEl>
                                              <a:dgm id="{207C6546-8F7C-49AF-AFB8-54333CC11B54}"/>
                                            </p:graphicEl>
                                          </p:spTgt>
                                        </p:tgtEl>
                                        <p:attrNameLst>
                                          <p:attrName>style.visibility</p:attrName>
                                        </p:attrNameLst>
                                      </p:cBhvr>
                                      <p:to>
                                        <p:strVal val="visible"/>
                                      </p:to>
                                    </p:set>
                                    <p:anim from="(-#ppt_w/2)" to="(#ppt_x)" calcmode="lin" valueType="num">
                                      <p:cBhvr>
                                        <p:cTn id="63" dur="600" fill="hold">
                                          <p:stCondLst>
                                            <p:cond delay="0"/>
                                          </p:stCondLst>
                                        </p:cTn>
                                        <p:tgtEl>
                                          <p:spTgt spid="4">
                                            <p:graphicEl>
                                              <a:dgm id="{207C6546-8F7C-49AF-AFB8-54333CC11B54}"/>
                                            </p:graphicEl>
                                          </p:spTgt>
                                        </p:tgtEl>
                                        <p:attrNameLst>
                                          <p:attrName>ppt_x</p:attrName>
                                        </p:attrNameLst>
                                      </p:cBhvr>
                                    </p:anim>
                                    <p:anim from="0" to="-1.0" calcmode="lin" valueType="num">
                                      <p:cBhvr>
                                        <p:cTn id="64" dur="200" decel="50000" autoRev="1" fill="hold">
                                          <p:stCondLst>
                                            <p:cond delay="600"/>
                                          </p:stCondLst>
                                        </p:cTn>
                                        <p:tgtEl>
                                          <p:spTgt spid="4">
                                            <p:graphicEl>
                                              <a:dgm id="{207C6546-8F7C-49AF-AFB8-54333CC11B54}"/>
                                            </p:graphicEl>
                                          </p:spTgt>
                                        </p:tgtEl>
                                        <p:attrNameLst>
                                          <p:attrName>xshear</p:attrName>
                                        </p:attrNameLst>
                                      </p:cBhvr>
                                    </p:anim>
                                    <p:animScale>
                                      <p:cBhvr>
                                        <p:cTn id="65" dur="200" decel="100000" autoRev="1" fill="hold">
                                          <p:stCondLst>
                                            <p:cond delay="600"/>
                                          </p:stCondLst>
                                        </p:cTn>
                                        <p:tgtEl>
                                          <p:spTgt spid="4">
                                            <p:graphicEl>
                                              <a:dgm id="{207C6546-8F7C-49AF-AFB8-54333CC11B54}"/>
                                            </p:graphicEl>
                                          </p:spTgt>
                                        </p:tgtEl>
                                      </p:cBhvr>
                                      <p:from x="100000" y="100000"/>
                                      <p:to x="80000" y="100000"/>
                                    </p:animScale>
                                    <p:anim by="(#ppt_h/3+#ppt_w*0.1)" calcmode="lin" valueType="num">
                                      <p:cBhvr additive="sum">
                                        <p:cTn id="66" dur="200" decel="100000" autoRev="1" fill="hold">
                                          <p:stCondLst>
                                            <p:cond delay="600"/>
                                          </p:stCondLst>
                                        </p:cTn>
                                        <p:tgtEl>
                                          <p:spTgt spid="4">
                                            <p:graphicEl>
                                              <a:dgm id="{207C6546-8F7C-49AF-AFB8-54333CC11B54}"/>
                                            </p:graphicEl>
                                          </p:spTgt>
                                        </p:tgtEl>
                                        <p:attrNameLst>
                                          <p:attrName>ppt_x</p:attrName>
                                        </p:attrNameLst>
                                      </p:cBhvr>
                                    </p:anim>
                                  </p:childTnLst>
                                </p:cTn>
                              </p:par>
                            </p:childTnLst>
                          </p:cTn>
                        </p:par>
                        <p:par>
                          <p:cTn id="67" fill="hold">
                            <p:stCondLst>
                              <p:cond delay="9000"/>
                            </p:stCondLst>
                            <p:childTnLst>
                              <p:par>
                                <p:cTn id="68" presetID="34" presetClass="entr" presetSubtype="0" fill="hold" grpId="1" nodeType="afterEffect">
                                  <p:stCondLst>
                                    <p:cond delay="0"/>
                                  </p:stCondLst>
                                  <p:childTnLst>
                                    <p:set>
                                      <p:cBhvr>
                                        <p:cTn id="69" dur="1" fill="hold">
                                          <p:stCondLst>
                                            <p:cond delay="0"/>
                                          </p:stCondLst>
                                        </p:cTn>
                                        <p:tgtEl>
                                          <p:spTgt spid="4">
                                            <p:graphicEl>
                                              <a:dgm id="{E73E335E-1A1F-45AE-85E4-B1E108990DF9}"/>
                                            </p:graphicEl>
                                          </p:spTgt>
                                        </p:tgtEl>
                                        <p:attrNameLst>
                                          <p:attrName>style.visibility</p:attrName>
                                        </p:attrNameLst>
                                      </p:cBhvr>
                                      <p:to>
                                        <p:strVal val="visible"/>
                                      </p:to>
                                    </p:set>
                                    <p:anim from="(-#ppt_w/2)" to="(#ppt_x)" calcmode="lin" valueType="num">
                                      <p:cBhvr>
                                        <p:cTn id="70" dur="600" fill="hold">
                                          <p:stCondLst>
                                            <p:cond delay="0"/>
                                          </p:stCondLst>
                                        </p:cTn>
                                        <p:tgtEl>
                                          <p:spTgt spid="4">
                                            <p:graphicEl>
                                              <a:dgm id="{E73E335E-1A1F-45AE-85E4-B1E108990DF9}"/>
                                            </p:graphicEl>
                                          </p:spTgt>
                                        </p:tgtEl>
                                        <p:attrNameLst>
                                          <p:attrName>ppt_x</p:attrName>
                                        </p:attrNameLst>
                                      </p:cBhvr>
                                    </p:anim>
                                    <p:anim from="0" to="-1.0" calcmode="lin" valueType="num">
                                      <p:cBhvr>
                                        <p:cTn id="71" dur="200" decel="50000" autoRev="1" fill="hold">
                                          <p:stCondLst>
                                            <p:cond delay="600"/>
                                          </p:stCondLst>
                                        </p:cTn>
                                        <p:tgtEl>
                                          <p:spTgt spid="4">
                                            <p:graphicEl>
                                              <a:dgm id="{E73E335E-1A1F-45AE-85E4-B1E108990DF9}"/>
                                            </p:graphicEl>
                                          </p:spTgt>
                                        </p:tgtEl>
                                        <p:attrNameLst>
                                          <p:attrName>xshear</p:attrName>
                                        </p:attrNameLst>
                                      </p:cBhvr>
                                    </p:anim>
                                    <p:animScale>
                                      <p:cBhvr>
                                        <p:cTn id="72" dur="200" decel="100000" autoRev="1" fill="hold">
                                          <p:stCondLst>
                                            <p:cond delay="600"/>
                                          </p:stCondLst>
                                        </p:cTn>
                                        <p:tgtEl>
                                          <p:spTgt spid="4">
                                            <p:graphicEl>
                                              <a:dgm id="{E73E335E-1A1F-45AE-85E4-B1E108990DF9}"/>
                                            </p:graphicEl>
                                          </p:spTgt>
                                        </p:tgtEl>
                                      </p:cBhvr>
                                      <p:from x="100000" y="100000"/>
                                      <p:to x="80000" y="100000"/>
                                    </p:animScale>
                                    <p:anim by="(#ppt_h/3+#ppt_w*0.1)" calcmode="lin" valueType="num">
                                      <p:cBhvr additive="sum">
                                        <p:cTn id="73" dur="200" decel="100000" autoRev="1" fill="hold">
                                          <p:stCondLst>
                                            <p:cond delay="600"/>
                                          </p:stCondLst>
                                        </p:cTn>
                                        <p:tgtEl>
                                          <p:spTgt spid="4">
                                            <p:graphicEl>
                                              <a:dgm id="{E73E335E-1A1F-45AE-85E4-B1E108990DF9}"/>
                                            </p:graphicEl>
                                          </p:spTgt>
                                        </p:tgtEl>
                                        <p:attrNameLst>
                                          <p:attrName>ppt_x</p:attrName>
                                        </p:attrNameLst>
                                      </p:cBhvr>
                                    </p:anim>
                                  </p:childTnLst>
                                </p:cTn>
                              </p:par>
                            </p:childTnLst>
                          </p:cTn>
                        </p:par>
                        <p:par>
                          <p:cTn id="74" fill="hold">
                            <p:stCondLst>
                              <p:cond delay="10000"/>
                            </p:stCondLst>
                            <p:childTnLst>
                              <p:par>
                                <p:cTn id="75" presetID="34" presetClass="entr" presetSubtype="0" fill="hold" grpId="1" nodeType="afterEffect">
                                  <p:stCondLst>
                                    <p:cond delay="0"/>
                                  </p:stCondLst>
                                  <p:childTnLst>
                                    <p:set>
                                      <p:cBhvr>
                                        <p:cTn id="76" dur="1" fill="hold">
                                          <p:stCondLst>
                                            <p:cond delay="0"/>
                                          </p:stCondLst>
                                        </p:cTn>
                                        <p:tgtEl>
                                          <p:spTgt spid="4">
                                            <p:graphicEl>
                                              <a:dgm id="{F258B1B1-4A0C-4330-B5C2-050AF90CB0B6}"/>
                                            </p:graphicEl>
                                          </p:spTgt>
                                        </p:tgtEl>
                                        <p:attrNameLst>
                                          <p:attrName>style.visibility</p:attrName>
                                        </p:attrNameLst>
                                      </p:cBhvr>
                                      <p:to>
                                        <p:strVal val="visible"/>
                                      </p:to>
                                    </p:set>
                                    <p:anim from="(-#ppt_w/2)" to="(#ppt_x)" calcmode="lin" valueType="num">
                                      <p:cBhvr>
                                        <p:cTn id="77" dur="600" fill="hold">
                                          <p:stCondLst>
                                            <p:cond delay="0"/>
                                          </p:stCondLst>
                                        </p:cTn>
                                        <p:tgtEl>
                                          <p:spTgt spid="4">
                                            <p:graphicEl>
                                              <a:dgm id="{F258B1B1-4A0C-4330-B5C2-050AF90CB0B6}"/>
                                            </p:graphicEl>
                                          </p:spTgt>
                                        </p:tgtEl>
                                        <p:attrNameLst>
                                          <p:attrName>ppt_x</p:attrName>
                                        </p:attrNameLst>
                                      </p:cBhvr>
                                    </p:anim>
                                    <p:anim from="0" to="-1.0" calcmode="lin" valueType="num">
                                      <p:cBhvr>
                                        <p:cTn id="78" dur="200" decel="50000" autoRev="1" fill="hold">
                                          <p:stCondLst>
                                            <p:cond delay="600"/>
                                          </p:stCondLst>
                                        </p:cTn>
                                        <p:tgtEl>
                                          <p:spTgt spid="4">
                                            <p:graphicEl>
                                              <a:dgm id="{F258B1B1-4A0C-4330-B5C2-050AF90CB0B6}"/>
                                            </p:graphicEl>
                                          </p:spTgt>
                                        </p:tgtEl>
                                        <p:attrNameLst>
                                          <p:attrName>xshear</p:attrName>
                                        </p:attrNameLst>
                                      </p:cBhvr>
                                    </p:anim>
                                    <p:animScale>
                                      <p:cBhvr>
                                        <p:cTn id="79" dur="200" decel="100000" autoRev="1" fill="hold">
                                          <p:stCondLst>
                                            <p:cond delay="600"/>
                                          </p:stCondLst>
                                        </p:cTn>
                                        <p:tgtEl>
                                          <p:spTgt spid="4">
                                            <p:graphicEl>
                                              <a:dgm id="{F258B1B1-4A0C-4330-B5C2-050AF90CB0B6}"/>
                                            </p:graphicEl>
                                          </p:spTgt>
                                        </p:tgtEl>
                                      </p:cBhvr>
                                      <p:from x="100000" y="100000"/>
                                      <p:to x="80000" y="100000"/>
                                    </p:animScale>
                                    <p:anim by="(#ppt_h/3+#ppt_w*0.1)" calcmode="lin" valueType="num">
                                      <p:cBhvr additive="sum">
                                        <p:cTn id="80" dur="200" decel="100000" autoRev="1" fill="hold">
                                          <p:stCondLst>
                                            <p:cond delay="600"/>
                                          </p:stCondLst>
                                        </p:cTn>
                                        <p:tgtEl>
                                          <p:spTgt spid="4">
                                            <p:graphicEl>
                                              <a:dgm id="{F258B1B1-4A0C-4330-B5C2-050AF90CB0B6}"/>
                                            </p:graphicEl>
                                          </p:spTgt>
                                        </p:tgtEl>
                                        <p:attrNameLst>
                                          <p:attrName>ppt_x</p:attrName>
                                        </p:attrNameLst>
                                      </p:cBhvr>
                                    </p:anim>
                                  </p:childTnLst>
                                </p:cTn>
                              </p:par>
                            </p:childTnLst>
                          </p:cTn>
                        </p:par>
                        <p:par>
                          <p:cTn id="81" fill="hold">
                            <p:stCondLst>
                              <p:cond delay="11000"/>
                            </p:stCondLst>
                            <p:childTnLst>
                              <p:par>
                                <p:cTn id="82" presetID="34" presetClass="entr" presetSubtype="0" fill="hold" grpId="1" nodeType="afterEffect">
                                  <p:stCondLst>
                                    <p:cond delay="0"/>
                                  </p:stCondLst>
                                  <p:childTnLst>
                                    <p:set>
                                      <p:cBhvr>
                                        <p:cTn id="83" dur="1" fill="hold">
                                          <p:stCondLst>
                                            <p:cond delay="0"/>
                                          </p:stCondLst>
                                        </p:cTn>
                                        <p:tgtEl>
                                          <p:spTgt spid="4">
                                            <p:graphicEl>
                                              <a:dgm id="{59138F2A-23BE-48C8-B5F0-B8CA0E6D6949}"/>
                                            </p:graphicEl>
                                          </p:spTgt>
                                        </p:tgtEl>
                                        <p:attrNameLst>
                                          <p:attrName>style.visibility</p:attrName>
                                        </p:attrNameLst>
                                      </p:cBhvr>
                                      <p:to>
                                        <p:strVal val="visible"/>
                                      </p:to>
                                    </p:set>
                                    <p:anim from="(-#ppt_w/2)" to="(#ppt_x)" calcmode="lin" valueType="num">
                                      <p:cBhvr>
                                        <p:cTn id="84" dur="600" fill="hold">
                                          <p:stCondLst>
                                            <p:cond delay="0"/>
                                          </p:stCondLst>
                                        </p:cTn>
                                        <p:tgtEl>
                                          <p:spTgt spid="4">
                                            <p:graphicEl>
                                              <a:dgm id="{59138F2A-23BE-48C8-B5F0-B8CA0E6D6949}"/>
                                            </p:graphicEl>
                                          </p:spTgt>
                                        </p:tgtEl>
                                        <p:attrNameLst>
                                          <p:attrName>ppt_x</p:attrName>
                                        </p:attrNameLst>
                                      </p:cBhvr>
                                    </p:anim>
                                    <p:anim from="0" to="-1.0" calcmode="lin" valueType="num">
                                      <p:cBhvr>
                                        <p:cTn id="85" dur="200" decel="50000" autoRev="1" fill="hold">
                                          <p:stCondLst>
                                            <p:cond delay="600"/>
                                          </p:stCondLst>
                                        </p:cTn>
                                        <p:tgtEl>
                                          <p:spTgt spid="4">
                                            <p:graphicEl>
                                              <a:dgm id="{59138F2A-23BE-48C8-B5F0-B8CA0E6D6949}"/>
                                            </p:graphicEl>
                                          </p:spTgt>
                                        </p:tgtEl>
                                        <p:attrNameLst>
                                          <p:attrName>xshear</p:attrName>
                                        </p:attrNameLst>
                                      </p:cBhvr>
                                    </p:anim>
                                    <p:animScale>
                                      <p:cBhvr>
                                        <p:cTn id="86" dur="200" decel="100000" autoRev="1" fill="hold">
                                          <p:stCondLst>
                                            <p:cond delay="600"/>
                                          </p:stCondLst>
                                        </p:cTn>
                                        <p:tgtEl>
                                          <p:spTgt spid="4">
                                            <p:graphicEl>
                                              <a:dgm id="{59138F2A-23BE-48C8-B5F0-B8CA0E6D6949}"/>
                                            </p:graphicEl>
                                          </p:spTgt>
                                        </p:tgtEl>
                                      </p:cBhvr>
                                      <p:from x="100000" y="100000"/>
                                      <p:to x="80000" y="100000"/>
                                    </p:animScale>
                                    <p:anim by="(#ppt_h/3+#ppt_w*0.1)" calcmode="lin" valueType="num">
                                      <p:cBhvr additive="sum">
                                        <p:cTn id="87" dur="200" decel="100000" autoRev="1" fill="hold">
                                          <p:stCondLst>
                                            <p:cond delay="600"/>
                                          </p:stCondLst>
                                        </p:cTn>
                                        <p:tgtEl>
                                          <p:spTgt spid="4">
                                            <p:graphicEl>
                                              <a:dgm id="{59138F2A-23BE-48C8-B5F0-B8CA0E6D6949}"/>
                                            </p:graphic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ru-RU" dirty="0"/>
          </a:p>
        </p:txBody>
      </p:sp>
      <p:sp>
        <p:nvSpPr>
          <p:cNvPr id="3" name="Содержимое 2"/>
          <p:cNvSpPr>
            <a:spLocks noGrp="1"/>
          </p:cNvSpPr>
          <p:nvPr>
            <p:ph idx="1"/>
          </p:nvPr>
        </p:nvSpPr>
        <p:spPr>
          <a:xfrm>
            <a:off x="4214810" y="214290"/>
            <a:ext cx="3481390" cy="3071834"/>
          </a:xfrm>
        </p:spPr>
        <p:txBody>
          <a:bodyPr>
            <a:normAutofit/>
          </a:bodyPr>
          <a:lstStyle/>
          <a:p>
            <a:pPr>
              <a:buNone/>
            </a:pPr>
            <a:r>
              <a:rPr lang="en-US" dirty="0" smtClean="0"/>
              <a:t>	</a:t>
            </a:r>
            <a:r>
              <a:rPr lang="en-US" sz="1600" dirty="0" smtClean="0">
                <a:latin typeface="Times New Roman" pitchFamily="18" charset="0"/>
                <a:cs typeface="Times New Roman" pitchFamily="18" charset="0"/>
              </a:rPr>
              <a:t>Almost all people are fond of travelling. It is very interesting to see new places, another towns and countries. People may travel either for pleasure or on business.  There are various methods of travelling.</a:t>
            </a:r>
            <a:endParaRPr lang="ru-RU" sz="1600" dirty="0" smtClean="0">
              <a:latin typeface="Times New Roman" pitchFamily="18" charset="0"/>
              <a:cs typeface="Times New Roman" pitchFamily="18" charset="0"/>
            </a:endParaRPr>
          </a:p>
          <a:p>
            <a:endParaRPr lang="ru-RU" dirty="0"/>
          </a:p>
        </p:txBody>
      </p:sp>
      <p:pic>
        <p:nvPicPr>
          <p:cNvPr id="4" name="Рисунок 3" descr="32DL.jpg"/>
          <p:cNvPicPr>
            <a:picLocks noChangeAspect="1"/>
          </p:cNvPicPr>
          <p:nvPr/>
        </p:nvPicPr>
        <p:blipFill>
          <a:blip r:embed="rId2" cstate="print"/>
          <a:stretch>
            <a:fillRect/>
          </a:stretch>
        </p:blipFill>
        <p:spPr>
          <a:xfrm>
            <a:off x="357158" y="928670"/>
            <a:ext cx="3929090" cy="28092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Рисунок 4" descr="img_tropical.jpg"/>
          <p:cNvPicPr>
            <a:picLocks noChangeAspect="1"/>
          </p:cNvPicPr>
          <p:nvPr/>
        </p:nvPicPr>
        <p:blipFill>
          <a:blip r:embed="rId3" cstate="print"/>
          <a:stretch>
            <a:fillRect/>
          </a:stretch>
        </p:blipFill>
        <p:spPr>
          <a:xfrm>
            <a:off x="5143504" y="2214554"/>
            <a:ext cx="2717597" cy="31058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Рисунок 5" descr="bigpalm.jpg"/>
          <p:cNvPicPr>
            <a:picLocks noChangeAspect="1"/>
          </p:cNvPicPr>
          <p:nvPr/>
        </p:nvPicPr>
        <p:blipFill>
          <a:blip r:embed="rId4" cstate="print"/>
          <a:stretch>
            <a:fillRect/>
          </a:stretch>
        </p:blipFill>
        <p:spPr>
          <a:xfrm>
            <a:off x="1428728" y="4286256"/>
            <a:ext cx="3314487" cy="22113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54" presetClass="entr" presetSubtype="0" accel="10000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05"/>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 calcmode="lin" valueType="num">
                                      <p:cBhvr>
                                        <p:cTn id="19" dur="1000" fill="hold"/>
                                        <p:tgtEl>
                                          <p:spTgt spid="5"/>
                                        </p:tgtEl>
                                        <p:attrNameLst>
                                          <p:attrName>ppt_x</p:attrName>
                                        </p:attrNameLst>
                                      </p:cBhvr>
                                      <p:tavLst>
                                        <p:tav tm="0">
                                          <p:val>
                                            <p:strVal val="#ppt_x-.2"/>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320040"/>
            <a:ext cx="6981852" cy="608630"/>
          </a:xfrm>
        </p:spPr>
        <p:txBody>
          <a:bodyPr/>
          <a:lstStyle/>
          <a:p>
            <a:pPr algn="ctr"/>
            <a:r>
              <a:rPr lang="en-US" dirty="0" smtClean="0"/>
              <a:t>travelling by plane</a:t>
            </a:r>
            <a:endParaRPr lang="ru-RU" dirty="0"/>
          </a:p>
        </p:txBody>
      </p:sp>
      <p:sp>
        <p:nvSpPr>
          <p:cNvPr id="3" name="Содержимое 2"/>
          <p:cNvSpPr>
            <a:spLocks noGrp="1"/>
          </p:cNvSpPr>
          <p:nvPr>
            <p:ph idx="1"/>
          </p:nvPr>
        </p:nvSpPr>
        <p:spPr>
          <a:xfrm>
            <a:off x="0" y="4000504"/>
            <a:ext cx="4000560" cy="2857496"/>
          </a:xfrm>
        </p:spPr>
        <p:txBody>
          <a:bodyPr/>
          <a:lstStyle/>
          <a:p>
            <a:pPr>
              <a:buNone/>
            </a:pPr>
            <a:r>
              <a:rPr lang="ru-RU" dirty="0" smtClean="0"/>
              <a:t>	</a:t>
            </a:r>
            <a:r>
              <a:rPr lang="ru-RU"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For me there is nothing like travel by air; it is more comfortable, more convenient and, of course, far quicker than any other method. There is none of the dust and dirt of a railway or car journey, none of the trouble of changing from train to steamer and then to another train.</a:t>
            </a:r>
            <a:endParaRPr lang="ru-RU" sz="1600" dirty="0">
              <a:latin typeface="Times New Roman" pitchFamily="18" charset="0"/>
              <a:cs typeface="Times New Roman" pitchFamily="18" charset="0"/>
            </a:endParaRPr>
          </a:p>
        </p:txBody>
      </p:sp>
      <p:pic>
        <p:nvPicPr>
          <p:cNvPr id="4" name="Рисунок 3" descr="120.jpg"/>
          <p:cNvPicPr>
            <a:picLocks noChangeAspect="1"/>
          </p:cNvPicPr>
          <p:nvPr/>
        </p:nvPicPr>
        <p:blipFill>
          <a:blip r:embed="rId2" cstate="print"/>
          <a:stretch>
            <a:fillRect/>
          </a:stretch>
        </p:blipFill>
        <p:spPr>
          <a:xfrm>
            <a:off x="4286248" y="3643314"/>
            <a:ext cx="3752802" cy="274295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Рисунок 4" descr="g650-3.jpg"/>
          <p:cNvPicPr>
            <a:picLocks noChangeAspect="1"/>
          </p:cNvPicPr>
          <p:nvPr/>
        </p:nvPicPr>
        <p:blipFill>
          <a:blip r:embed="rId3" cstate="print"/>
          <a:stretch>
            <a:fillRect/>
          </a:stretch>
        </p:blipFill>
        <p:spPr>
          <a:xfrm>
            <a:off x="1428728" y="928670"/>
            <a:ext cx="4429156" cy="24212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500"/>
                                        <p:tgtEl>
                                          <p:spTgt spid="5"/>
                                        </p:tgtEl>
                                      </p:cBhvr>
                                    </p:animEffect>
                                  </p:childTnLst>
                                </p:cTn>
                              </p:par>
                            </p:childTnLst>
                          </p:cTn>
                        </p:par>
                        <p:par>
                          <p:cTn id="10" fill="hold">
                            <p:stCondLst>
                              <p:cond delay="500"/>
                            </p:stCondLst>
                            <p:childTnLst>
                              <p:par>
                                <p:cTn id="11" presetID="39" presetClass="entr" presetSubtype="0" accel="10000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20040"/>
            <a:ext cx="7196166" cy="680068"/>
          </a:xfrm>
        </p:spPr>
        <p:txBody>
          <a:bodyPr/>
          <a:lstStyle/>
          <a:p>
            <a:pPr algn="ctr"/>
            <a:r>
              <a:rPr lang="en-US" dirty="0" smtClean="0"/>
              <a:t>travelling by train</a:t>
            </a:r>
            <a:endParaRPr lang="ru-RU" dirty="0"/>
          </a:p>
        </p:txBody>
      </p:sp>
      <p:sp>
        <p:nvSpPr>
          <p:cNvPr id="3" name="Содержимое 2"/>
          <p:cNvSpPr>
            <a:spLocks noGrp="1"/>
          </p:cNvSpPr>
          <p:nvPr>
            <p:ph idx="1"/>
          </p:nvPr>
        </p:nvSpPr>
        <p:spPr>
          <a:xfrm>
            <a:off x="785786" y="1000108"/>
            <a:ext cx="6910414" cy="5455628"/>
          </a:xfrm>
        </p:spPr>
        <p:txBody>
          <a:bodyPr>
            <a:normAutofit/>
          </a:bodyPr>
          <a:lstStyle/>
          <a:p>
            <a:pPr>
              <a:buNone/>
            </a:pPr>
            <a:r>
              <a:rPr lang="ru-RU" sz="1600" dirty="0" smtClean="0"/>
              <a:t>	</a:t>
            </a:r>
            <a:r>
              <a:rPr lang="en-US" sz="1600" dirty="0" smtClean="0">
                <a:latin typeface="Times New Roman" pitchFamily="18" charset="0"/>
                <a:cs typeface="Times New Roman" pitchFamily="18" charset="0"/>
              </a:rPr>
              <a:t>With a train you have speed, comfort and pleasure combined. From the comfortable seat of a railway carriage you have a splendid view of the whole country-side. If you are hungry, you can have a meal in the dining-car; and if a journey is a long one you can have a wonderful bed in a sleeper.</a:t>
            </a:r>
            <a:endParaRPr lang="ru-RU" sz="1600" dirty="0">
              <a:latin typeface="Times New Roman" pitchFamily="18" charset="0"/>
              <a:cs typeface="Times New Roman" pitchFamily="18" charset="0"/>
            </a:endParaRPr>
          </a:p>
        </p:txBody>
      </p:sp>
      <p:pic>
        <p:nvPicPr>
          <p:cNvPr id="4" name="Рисунок 3" descr="hitachi-javelin-train.jpg"/>
          <p:cNvPicPr>
            <a:picLocks noChangeAspect="1"/>
          </p:cNvPicPr>
          <p:nvPr/>
        </p:nvPicPr>
        <p:blipFill>
          <a:blip r:embed="rId2" cstate="print"/>
          <a:stretch>
            <a:fillRect/>
          </a:stretch>
        </p:blipFill>
        <p:spPr>
          <a:xfrm>
            <a:off x="3428992" y="3286124"/>
            <a:ext cx="4470195" cy="28382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Рисунок 4" descr="aves103a.jpg"/>
          <p:cNvPicPr>
            <a:picLocks noChangeAspect="1"/>
          </p:cNvPicPr>
          <p:nvPr/>
        </p:nvPicPr>
        <p:blipFill>
          <a:blip r:embed="rId3" cstate="print"/>
          <a:stretch>
            <a:fillRect/>
          </a:stretch>
        </p:blipFill>
        <p:spPr>
          <a:xfrm>
            <a:off x="357158" y="2428868"/>
            <a:ext cx="3064899" cy="21574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par>
                          <p:cTn id="10" fill="hold">
                            <p:stCondLst>
                              <p:cond delay="1000"/>
                            </p:stCondLst>
                            <p:childTnLst>
                              <p:par>
                                <p:cTn id="11" presetID="48" presetClass="entr" presetSubtype="0" accel="5000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320040"/>
            <a:ext cx="7053290" cy="608630"/>
          </a:xfrm>
        </p:spPr>
        <p:txBody>
          <a:bodyPr/>
          <a:lstStyle/>
          <a:p>
            <a:pPr algn="ctr"/>
            <a:r>
              <a:rPr lang="en-US" dirty="0" smtClean="0"/>
              <a:t>travelling by ship</a:t>
            </a:r>
            <a:endParaRPr lang="ru-RU" dirty="0"/>
          </a:p>
        </p:txBody>
      </p:sp>
      <p:sp>
        <p:nvSpPr>
          <p:cNvPr id="3" name="Содержимое 2"/>
          <p:cNvSpPr>
            <a:spLocks noGrp="1"/>
          </p:cNvSpPr>
          <p:nvPr>
            <p:ph idx="1"/>
          </p:nvPr>
        </p:nvSpPr>
        <p:spPr>
          <a:xfrm>
            <a:off x="285720" y="3857628"/>
            <a:ext cx="3357586" cy="2214578"/>
          </a:xfrm>
        </p:spPr>
        <p:txBody>
          <a:bodyPr>
            <a:normAutofit/>
          </a:bodyPr>
          <a:lstStyle/>
          <a:p>
            <a:pPr>
              <a:buNone/>
            </a:pPr>
            <a:r>
              <a:rPr lang="ru-RU" sz="1600" dirty="0" smtClean="0"/>
              <a:t>	</a:t>
            </a:r>
            <a:r>
              <a:rPr lang="en-US" sz="1600" dirty="0" smtClean="0">
                <a:latin typeface="Times New Roman" pitchFamily="18" charset="0"/>
                <a:cs typeface="Times New Roman" pitchFamily="18" charset="0"/>
              </a:rPr>
              <a:t>Travelling by ship is also very popular now. It is very pleasant to feel the deck of the ship under the feet, to see the rise and fall of the waves, to feel the fresh sea wind blowing in the face and hear the cry of the seagulls.</a:t>
            </a:r>
            <a:endParaRPr lang="ru-RU" sz="1600" dirty="0">
              <a:latin typeface="Times New Roman" pitchFamily="18" charset="0"/>
              <a:cs typeface="Times New Roman" pitchFamily="18" charset="0"/>
            </a:endParaRPr>
          </a:p>
        </p:txBody>
      </p:sp>
      <p:pic>
        <p:nvPicPr>
          <p:cNvPr id="4" name="Рисунок 3" descr="cruise-ship.jpg"/>
          <p:cNvPicPr>
            <a:picLocks noChangeAspect="1"/>
          </p:cNvPicPr>
          <p:nvPr/>
        </p:nvPicPr>
        <p:blipFill>
          <a:blip r:embed="rId2" cstate="print"/>
          <a:stretch>
            <a:fillRect/>
          </a:stretch>
        </p:blipFill>
        <p:spPr>
          <a:xfrm>
            <a:off x="3929058" y="3786190"/>
            <a:ext cx="3926860" cy="24395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Рисунок 4" descr="cruise ship.jpg"/>
          <p:cNvPicPr>
            <a:picLocks noChangeAspect="1"/>
          </p:cNvPicPr>
          <p:nvPr/>
        </p:nvPicPr>
        <p:blipFill>
          <a:blip r:embed="rId3" cstate="print"/>
          <a:stretch>
            <a:fillRect/>
          </a:stretch>
        </p:blipFill>
        <p:spPr>
          <a:xfrm>
            <a:off x="1737034" y="857232"/>
            <a:ext cx="3916990" cy="254870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par>
                          <p:cTn id="15" fill="hold">
                            <p:stCondLst>
                              <p:cond delay="1000"/>
                            </p:stCondLst>
                            <p:childTnLst>
                              <p:par>
                                <p:cTn id="16" presetID="35"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anim calcmode="lin" valueType="num">
                                      <p:cBhvr>
                                        <p:cTn id="19" dur="2000" fill="hold"/>
                                        <p:tgtEl>
                                          <p:spTgt spid="4"/>
                                        </p:tgtEl>
                                        <p:attrNameLst>
                                          <p:attrName>style.rotation</p:attrName>
                                        </p:attrNameLst>
                                      </p:cBhvr>
                                      <p:tavLst>
                                        <p:tav tm="0">
                                          <p:val>
                                            <p:fltVal val="720"/>
                                          </p:val>
                                        </p:tav>
                                        <p:tav tm="100000">
                                          <p:val>
                                            <p:fltVal val="0"/>
                                          </p:val>
                                        </p:tav>
                                      </p:tavLst>
                                    </p:anim>
                                    <p:anim calcmode="lin" valueType="num">
                                      <p:cBhvr>
                                        <p:cTn id="20" dur="2000" fill="hold"/>
                                        <p:tgtEl>
                                          <p:spTgt spid="4"/>
                                        </p:tgtEl>
                                        <p:attrNameLst>
                                          <p:attrName>ppt_h</p:attrName>
                                        </p:attrNameLst>
                                      </p:cBhvr>
                                      <p:tavLst>
                                        <p:tav tm="0">
                                          <p:val>
                                            <p:fltVal val="0"/>
                                          </p:val>
                                        </p:tav>
                                        <p:tav tm="100000">
                                          <p:val>
                                            <p:strVal val="#ppt_h"/>
                                          </p:val>
                                        </p:tav>
                                      </p:tavLst>
                                    </p:anim>
                                    <p:anim calcmode="lin" valueType="num">
                                      <p:cBhvr>
                                        <p:cTn id="21"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20040"/>
            <a:ext cx="7267604" cy="822944"/>
          </a:xfrm>
        </p:spPr>
        <p:txBody>
          <a:bodyPr>
            <a:normAutofit/>
          </a:bodyPr>
          <a:lstStyle/>
          <a:p>
            <a:pPr algn="ctr"/>
            <a:r>
              <a:rPr lang="en-US" dirty="0" smtClean="0"/>
              <a:t>travelling by car</a:t>
            </a:r>
            <a:endParaRPr lang="ru-RU" dirty="0"/>
          </a:p>
        </p:txBody>
      </p:sp>
      <p:sp>
        <p:nvSpPr>
          <p:cNvPr id="3" name="Содержимое 2"/>
          <p:cNvSpPr>
            <a:spLocks noGrp="1"/>
          </p:cNvSpPr>
          <p:nvPr>
            <p:ph idx="1"/>
          </p:nvPr>
        </p:nvSpPr>
        <p:spPr>
          <a:xfrm>
            <a:off x="3929058" y="1785926"/>
            <a:ext cx="3767142" cy="4669810"/>
          </a:xfrm>
        </p:spPr>
        <p:txBody>
          <a:bodyPr>
            <a:normAutofit/>
          </a:bodyPr>
          <a:lstStyle/>
          <a:p>
            <a:pPr>
              <a:buNone/>
            </a:pPr>
            <a:r>
              <a:rPr lang="ru-RU" sz="1600" dirty="0" smtClean="0"/>
              <a:t>	</a:t>
            </a:r>
            <a:r>
              <a:rPr lang="en-US" sz="1600" dirty="0" smtClean="0">
                <a:latin typeface="Times New Roman" pitchFamily="18" charset="0"/>
                <a:cs typeface="Times New Roman" pitchFamily="18" charset="0"/>
              </a:rPr>
              <a:t>Many people like to traveling by car. It is interesting too, because you can see many filings in a short time, you can stop when and where you like, you do not have to buy tickets or carry your suitcases.</a:t>
            </a:r>
            <a:endParaRPr lang="ru-RU" sz="1600" dirty="0">
              <a:latin typeface="Times New Roman" pitchFamily="18" charset="0"/>
              <a:cs typeface="Times New Roman" pitchFamily="18" charset="0"/>
            </a:endParaRPr>
          </a:p>
        </p:txBody>
      </p:sp>
      <p:pic>
        <p:nvPicPr>
          <p:cNvPr id="4" name="Рисунок 3" descr="Тачка.JPG"/>
          <p:cNvPicPr>
            <a:picLocks noChangeAspect="1"/>
          </p:cNvPicPr>
          <p:nvPr/>
        </p:nvPicPr>
        <p:blipFill>
          <a:blip r:embed="rId2" cstate="print"/>
          <a:stretch>
            <a:fillRect/>
          </a:stretch>
        </p:blipFill>
        <p:spPr>
          <a:xfrm>
            <a:off x="214282" y="1643050"/>
            <a:ext cx="3881497" cy="29111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porsche-panamera-2009-head-30-1-7.jpg"/>
          <p:cNvPicPr>
            <a:picLocks noChangeAspect="1"/>
          </p:cNvPicPr>
          <p:nvPr/>
        </p:nvPicPr>
        <p:blipFill>
          <a:blip r:embed="rId3" cstate="print"/>
          <a:stretch>
            <a:fillRect/>
          </a:stretch>
        </p:blipFill>
        <p:spPr>
          <a:xfrm>
            <a:off x="4071934" y="3714752"/>
            <a:ext cx="3786214" cy="262931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3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800" decel="100000"/>
                                        <p:tgtEl>
                                          <p:spTgt spid="5"/>
                                        </p:tgtEl>
                                      </p:cBhvr>
                                    </p:animEffect>
                                    <p:anim calcmode="lin" valueType="num">
                                      <p:cBhvr>
                                        <p:cTn id="14" dur="800" decel="100000" fill="hold"/>
                                        <p:tgtEl>
                                          <p:spTgt spid="5"/>
                                        </p:tgtEl>
                                        <p:attrNameLst>
                                          <p:attrName>style.rotation</p:attrName>
                                        </p:attrNameLst>
                                      </p:cBhvr>
                                      <p:tavLst>
                                        <p:tav tm="0">
                                          <p:val>
                                            <p:fltVal val="-90"/>
                                          </p:val>
                                        </p:tav>
                                        <p:tav tm="100000">
                                          <p:val>
                                            <p:fltVal val="0"/>
                                          </p:val>
                                        </p:tav>
                                      </p:tavLst>
                                    </p:anim>
                                    <p:anim calcmode="lin" valueType="num">
                                      <p:cBhvr>
                                        <p:cTn id="15" dur="800" decel="100000" fill="hold"/>
                                        <p:tgtEl>
                                          <p:spTgt spid="5"/>
                                        </p:tgtEl>
                                        <p:attrNameLst>
                                          <p:attrName>ppt_x</p:attrName>
                                        </p:attrNameLst>
                                      </p:cBhvr>
                                      <p:tavLst>
                                        <p:tav tm="0">
                                          <p:val>
                                            <p:strVal val="#ppt_x+0.4"/>
                                          </p:val>
                                        </p:tav>
                                        <p:tav tm="100000">
                                          <p:val>
                                            <p:strVal val="#ppt_x-0.05"/>
                                          </p:val>
                                        </p:tav>
                                      </p:tavLst>
                                    </p:anim>
                                    <p:anim calcmode="lin" valueType="num">
                                      <p:cBhvr>
                                        <p:cTn id="16" dur="800" decel="100000" fill="hold"/>
                                        <p:tgtEl>
                                          <p:spTgt spid="5"/>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20040"/>
            <a:ext cx="7196166" cy="680068"/>
          </a:xfrm>
        </p:spPr>
        <p:txBody>
          <a:bodyPr>
            <a:normAutofit/>
          </a:bodyPr>
          <a:lstStyle/>
          <a:p>
            <a:r>
              <a:rPr lang="en-US" sz="4000" dirty="0" smtClean="0">
                <a:latin typeface="Times New Roman" pitchFamily="18" charset="0"/>
                <a:cs typeface="Times New Roman" pitchFamily="18" charset="0"/>
              </a:rPr>
              <a:t>hiking</a:t>
            </a:r>
            <a:r>
              <a:rPr lang="en-US" dirty="0" smtClean="0"/>
              <a:t> and </a:t>
            </a:r>
            <a:r>
              <a:rPr lang="en-US" sz="4000" dirty="0" smtClean="0">
                <a:latin typeface="Times New Roman" pitchFamily="18" charset="0"/>
                <a:cs typeface="Times New Roman" pitchFamily="18" charset="0"/>
              </a:rPr>
              <a:t>Hitch-hiking</a:t>
            </a:r>
            <a:endParaRPr lang="ru-RU" dirty="0"/>
          </a:p>
        </p:txBody>
      </p:sp>
      <p:sp>
        <p:nvSpPr>
          <p:cNvPr id="3" name="Содержимое 2"/>
          <p:cNvSpPr>
            <a:spLocks noGrp="1"/>
          </p:cNvSpPr>
          <p:nvPr>
            <p:ph idx="1"/>
          </p:nvPr>
        </p:nvSpPr>
        <p:spPr>
          <a:xfrm>
            <a:off x="500034" y="1071546"/>
            <a:ext cx="7196166" cy="5384190"/>
          </a:xfrm>
        </p:spPr>
        <p:txBody>
          <a:bodyPr/>
          <a:lstStyle/>
          <a:p>
            <a:pPr>
              <a:buNone/>
            </a:pPr>
            <a:r>
              <a:rPr lang="ru-RU" dirty="0" smtClean="0"/>
              <a:t>	</a:t>
            </a:r>
            <a:r>
              <a:rPr lang="en-US" sz="1600" dirty="0" smtClean="0">
                <a:latin typeface="Times New Roman" pitchFamily="18" charset="0"/>
                <a:cs typeface="Times New Roman" pitchFamily="18" charset="0"/>
              </a:rPr>
              <a:t>A very popular method of travelling is hiking. It is travelling on foot. Walking tours are very interesting. Hitch-hiking is a very popular method of travelling among young people. But it is not so popular in our country as abroad. </a:t>
            </a:r>
            <a:endParaRPr lang="ru-RU" sz="1600" dirty="0">
              <a:latin typeface="Times New Roman" pitchFamily="18" charset="0"/>
              <a:cs typeface="Times New Roman" pitchFamily="18" charset="0"/>
            </a:endParaRPr>
          </a:p>
        </p:txBody>
      </p:sp>
      <p:pic>
        <p:nvPicPr>
          <p:cNvPr id="4" name="Рисунок 3" descr="20080717145009.jpg"/>
          <p:cNvPicPr>
            <a:picLocks noChangeAspect="1"/>
          </p:cNvPicPr>
          <p:nvPr/>
        </p:nvPicPr>
        <p:blipFill>
          <a:blip r:embed="rId2" cstate="print"/>
          <a:stretch>
            <a:fillRect/>
          </a:stretch>
        </p:blipFill>
        <p:spPr>
          <a:xfrm>
            <a:off x="5143504" y="3500438"/>
            <a:ext cx="2533374" cy="27622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chigenitra_palatka.jpg"/>
          <p:cNvPicPr>
            <a:picLocks noChangeAspect="1"/>
          </p:cNvPicPr>
          <p:nvPr/>
        </p:nvPicPr>
        <p:blipFill>
          <a:blip r:embed="rId3" cstate="print"/>
          <a:stretch>
            <a:fillRect/>
          </a:stretch>
        </p:blipFill>
        <p:spPr>
          <a:xfrm>
            <a:off x="285720" y="2143116"/>
            <a:ext cx="4499182" cy="300429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par>
                          <p:cTn id="15" fill="hold">
                            <p:stCondLst>
                              <p:cond delay="1000"/>
                            </p:stCondLst>
                            <p:childTnLst>
                              <p:par>
                                <p:cTn id="16" presetID="48" presetClass="entr" presetSubtype="0" accel="5000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320040"/>
            <a:ext cx="7124728" cy="822944"/>
          </a:xfrm>
        </p:spPr>
        <p:txBody>
          <a:bodyPr/>
          <a:lstStyle/>
          <a:p>
            <a:pPr algn="ctr"/>
            <a:r>
              <a:rPr lang="en-US" dirty="0" smtClean="0"/>
              <a:t>travelling by bicycle</a:t>
            </a:r>
            <a:endParaRPr lang="ru-RU" dirty="0"/>
          </a:p>
        </p:txBody>
      </p:sp>
      <p:pic>
        <p:nvPicPr>
          <p:cNvPr id="4" name="Содержимое 3" descr="DSC01957.jpg"/>
          <p:cNvPicPr>
            <a:picLocks noGrp="1" noChangeAspect="1"/>
          </p:cNvPicPr>
          <p:nvPr>
            <p:ph idx="1"/>
          </p:nvPr>
        </p:nvPicPr>
        <p:blipFill>
          <a:blip r:embed="rId2" cstate="print"/>
          <a:stretch>
            <a:fillRect/>
          </a:stretch>
        </p:blipFill>
        <p:spPr>
          <a:xfrm>
            <a:off x="4643438" y="3071810"/>
            <a:ext cx="2583514" cy="3440117"/>
          </a:xfrm>
          <a:prstGeom prst="rect">
            <a:avLst/>
          </a:prstGeom>
          <a:ln>
            <a:noFill/>
          </a:ln>
          <a:effectLst>
            <a:softEdge rad="112500"/>
          </a:effectLst>
        </p:spPr>
      </p:pic>
      <p:pic>
        <p:nvPicPr>
          <p:cNvPr id="5" name="Рисунок 4" descr="bicycle_big.jpg"/>
          <p:cNvPicPr>
            <a:picLocks noChangeAspect="1"/>
          </p:cNvPicPr>
          <p:nvPr/>
        </p:nvPicPr>
        <p:blipFill>
          <a:blip r:embed="rId3" cstate="print"/>
          <a:stretch>
            <a:fillRect/>
          </a:stretch>
        </p:blipFill>
        <p:spPr>
          <a:xfrm>
            <a:off x="642910" y="1500174"/>
            <a:ext cx="2626741" cy="30575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Прямоугольник 5"/>
          <p:cNvSpPr/>
          <p:nvPr/>
        </p:nvSpPr>
        <p:spPr>
          <a:xfrm>
            <a:off x="3500430" y="1571612"/>
            <a:ext cx="4429124" cy="1323439"/>
          </a:xfrm>
          <a:prstGeom prst="rect">
            <a:avLst/>
          </a:prstGeom>
        </p:spPr>
        <p:txBody>
          <a:bodyPr wrap="square">
            <a:spAutoFit/>
          </a:bodyPr>
          <a:lstStyle/>
          <a:p>
            <a:r>
              <a:rPr lang="en-US" sz="1600" dirty="0" smtClean="0">
                <a:latin typeface="Times New Roman" pitchFamily="18" charset="0"/>
                <a:cs typeface="Times New Roman" pitchFamily="18" charset="0"/>
              </a:rPr>
              <a:t>Traveling by bicycle can be one of the most </a:t>
            </a:r>
            <a:r>
              <a:rPr lang="en-US" sz="1600" dirty="0" err="1" smtClean="0">
                <a:latin typeface="Times New Roman" pitchFamily="18" charset="0"/>
                <a:cs typeface="Times New Roman" pitchFamily="18" charset="0"/>
              </a:rPr>
              <a:t>fullfilling</a:t>
            </a:r>
            <a:r>
              <a:rPr lang="en-US" sz="1600" dirty="0" smtClean="0">
                <a:latin typeface="Times New Roman" pitchFamily="18" charset="0"/>
                <a:cs typeface="Times New Roman" pitchFamily="18" charset="0"/>
              </a:rPr>
              <a:t> ways to get from one place to another as it is healthy, stimulating, eco-friendly, and allows the traveler to experience more of the places that he/she travels through. </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par>
                          <p:cTn id="10" fill="hold">
                            <p:stCondLst>
                              <p:cond delay="1000"/>
                            </p:stCondLst>
                            <p:childTnLst>
                              <p:par>
                                <p:cTn id="11" presetID="34"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from="(-#ppt_w/2)" to="(#ppt_x)" calcmode="lin" valueType="num">
                                      <p:cBhvr>
                                        <p:cTn id="13" dur="600" fill="hold">
                                          <p:stCondLst>
                                            <p:cond delay="0"/>
                                          </p:stCondLst>
                                        </p:cTn>
                                        <p:tgtEl>
                                          <p:spTgt spid="4"/>
                                        </p:tgtEl>
                                        <p:attrNameLst>
                                          <p:attrName>ppt_x</p:attrName>
                                        </p:attrNameLst>
                                      </p:cBhvr>
                                    </p:anim>
                                    <p:anim from="0" to="-1.0" calcmode="lin" valueType="num">
                                      <p:cBhvr>
                                        <p:cTn id="14" dur="200" decel="50000" autoRev="1" fill="hold">
                                          <p:stCondLst>
                                            <p:cond delay="600"/>
                                          </p:stCondLst>
                                        </p:cTn>
                                        <p:tgtEl>
                                          <p:spTgt spid="4"/>
                                        </p:tgtEl>
                                        <p:attrNameLst>
                                          <p:attrName>xshear</p:attrName>
                                        </p:attrNameLst>
                                      </p:cBhvr>
                                    </p:anim>
                                    <p:animScale>
                                      <p:cBhvr>
                                        <p:cTn id="15" dur="200" decel="100000" autoRev="1" fill="hold">
                                          <p:stCondLst>
                                            <p:cond delay="600"/>
                                          </p:stCondLst>
                                        </p:cTn>
                                        <p:tgtEl>
                                          <p:spTgt spid="4"/>
                                        </p:tgtEl>
                                      </p:cBhvr>
                                      <p:from x="100000" y="100000"/>
                                      <p:to x="80000" y="100000"/>
                                    </p:animScale>
                                    <p:anim by="(#ppt_h/3+#ppt_w*0.1)" calcmode="lin" valueType="num">
                                      <p:cBhvr additive="sum">
                                        <p:cTn id="16"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111</TotalTime>
  <Words>83</Words>
  <Application>Microsoft Office PowerPoint</Application>
  <PresentationFormat>Экран (4:3)</PresentationFormat>
  <Paragraphs>23</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Изящная</vt:lpstr>
      <vt:lpstr>   Travelling   </vt:lpstr>
      <vt:lpstr> </vt:lpstr>
      <vt:lpstr> </vt:lpstr>
      <vt:lpstr>travelling by plane</vt:lpstr>
      <vt:lpstr>travelling by train</vt:lpstr>
      <vt:lpstr>travelling by ship</vt:lpstr>
      <vt:lpstr>travelling by car</vt:lpstr>
      <vt:lpstr>hiking and Hitch-hiking</vt:lpstr>
      <vt:lpstr>travelling by bicycle</vt:lpstr>
      <vt:lpstr>   the end!</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Анюта</dc:creator>
  <cp:lastModifiedBy>Аня</cp:lastModifiedBy>
  <cp:revision>18</cp:revision>
  <dcterms:created xsi:type="dcterms:W3CDTF">2010-02-08T15:47:46Z</dcterms:created>
  <dcterms:modified xsi:type="dcterms:W3CDTF">2011-01-19T13:51:44Z</dcterms:modified>
</cp:coreProperties>
</file>