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6 класс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err="1" smtClean="0"/>
              <a:t>Хандешнийн</a:t>
            </a:r>
            <a:r>
              <a:rPr lang="ru-RU" dirty="0" smtClean="0"/>
              <a:t> </a:t>
            </a:r>
            <a:r>
              <a:rPr lang="ru-RU" dirty="0" err="1" smtClean="0"/>
              <a:t>цхьаллин</a:t>
            </a:r>
            <a:r>
              <a:rPr lang="ru-RU" dirty="0" smtClean="0"/>
              <a:t> а, </a:t>
            </a:r>
            <a:r>
              <a:rPr lang="ru-RU" dirty="0" err="1" smtClean="0"/>
              <a:t>дукхазаллин</a:t>
            </a:r>
            <a:r>
              <a:rPr lang="ru-RU" dirty="0" smtClean="0"/>
              <a:t> а </a:t>
            </a:r>
            <a:r>
              <a:rPr lang="ru-RU" dirty="0" err="1" smtClean="0"/>
              <a:t>кепаш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https://youtu.be/3Kh6LPsF484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Т1еч1аг1дар</a:t>
            </a:r>
            <a:br>
              <a:rPr lang="ru-RU" dirty="0" smtClean="0"/>
            </a:br>
            <a:r>
              <a:rPr lang="ru-RU" dirty="0" err="1" smtClean="0"/>
              <a:t>Шардар</a:t>
            </a:r>
            <a:r>
              <a:rPr lang="ru-RU" dirty="0" smtClean="0"/>
              <a:t> 247 </a:t>
            </a:r>
            <a:r>
              <a:rPr lang="ru-RU" dirty="0" err="1" smtClean="0"/>
              <a:t>п</a:t>
            </a:r>
            <a:r>
              <a:rPr lang="ru-RU" dirty="0" smtClean="0"/>
              <a:t> 45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Ц1ахь </a:t>
            </a:r>
            <a:r>
              <a:rPr lang="ru-RU" dirty="0" err="1" smtClean="0"/>
              <a:t>бан</a:t>
            </a:r>
            <a:r>
              <a:rPr lang="ru-RU" dirty="0" smtClean="0"/>
              <a:t> </a:t>
            </a:r>
            <a:r>
              <a:rPr lang="ru-RU" dirty="0" err="1" smtClean="0"/>
              <a:t>болх</a:t>
            </a:r>
            <a:endParaRPr lang="ru-RU" dirty="0" smtClean="0"/>
          </a:p>
          <a:p>
            <a:pPr algn="ctr">
              <a:buNone/>
            </a:pPr>
            <a:r>
              <a:rPr lang="ru-RU" dirty="0" err="1" smtClean="0"/>
              <a:t>Шардар</a:t>
            </a:r>
            <a:r>
              <a:rPr lang="ru-RU" dirty="0" smtClean="0"/>
              <a:t> 249 </a:t>
            </a:r>
            <a:r>
              <a:rPr lang="ru-RU" dirty="0" err="1" smtClean="0"/>
              <a:t>п</a:t>
            </a:r>
            <a:r>
              <a:rPr lang="ru-RU" dirty="0" smtClean="0"/>
              <a:t> 45</a:t>
            </a: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20</Words>
  <PresentationFormat>Экран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6 класс</vt:lpstr>
      <vt:lpstr>https://youtu.be/3Kh6LPsF484</vt:lpstr>
      <vt:lpstr>Т1еч1аг1дар Шардар 247 п 45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 класс</dc:title>
  <dc:creator>ас</dc:creator>
  <cp:lastModifiedBy>Пользователь Windows</cp:lastModifiedBy>
  <cp:revision>4</cp:revision>
  <dcterms:created xsi:type="dcterms:W3CDTF">2020-05-05T11:03:37Z</dcterms:created>
  <dcterms:modified xsi:type="dcterms:W3CDTF">2020-05-05T11:35:23Z</dcterms:modified>
</cp:coreProperties>
</file>