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7599-C455-45B4-B5C3-CB24B8E01B59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fme654/view/46388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Марина Цветаева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Script" pitchFamily="34" charset="0"/>
              </a:rPr>
              <a:t>Жизнь и творчество поэта</a:t>
            </a:r>
            <a:endParaRPr lang="ru-RU" sz="4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464347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 «Вечерним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альбомом» двумя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годами позже последовал второй сборник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— «Волшебный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фонарь».</a:t>
            </a:r>
          </a:p>
        </p:txBody>
      </p:sp>
      <p:pic>
        <p:nvPicPr>
          <p:cNvPr id="3" name="Рисунок 2" descr="CVET144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6000760" y="214290"/>
            <a:ext cx="2143140" cy="256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4714884"/>
            <a:ext cx="7858180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На раннее творчество Цветаевой значительное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влияние оказали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Николай Некрасов, Валерий Брюсов и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Максимилиан Волошин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(поэтесса гостила в доме Волошина в Коктебеле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1911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, 1913, 1915 и 1917 годах).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429000"/>
            <a:ext cx="485778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 1913 году выходит третий сборник — «Из двух книг».</a:t>
            </a:r>
          </a:p>
        </p:txBody>
      </p:sp>
      <p:pic>
        <p:nvPicPr>
          <p:cNvPr id="6" name="Рисунок 5" descr="CVET14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1214414" y="2214554"/>
            <a:ext cx="2024077" cy="242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redmet-10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2285992"/>
            <a:ext cx="2150805" cy="161925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500306"/>
            <a:ext cx="6500858" cy="399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Я с вызовом ношу его кольцо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Да, в вечности жена, не на бумаге!-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Чрезмерно узкое его лицо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Подобно шпаге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…</a:t>
            </a:r>
          </a:p>
          <a:p>
            <a:pPr>
              <a:lnSpc>
                <a:spcPct val="90000"/>
              </a:lnSpc>
              <a:defRPr/>
            </a:pP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Безмолвен рот его, углами вниз,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Мучительно-великолепны брови.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В его лице трагически слились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Две древних крови</a:t>
            </a:r>
          </a:p>
          <a:p>
            <a:pPr>
              <a:lnSpc>
                <a:spcPct val="90000"/>
              </a:lnSpc>
              <a:defRPr/>
            </a:pP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…В его лице я рыцарству верна,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Всем тем, кто жил и умирал без страху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! -</a:t>
            </a: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Такие - </a:t>
            </a: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в роковые 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времена -</a:t>
            </a: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Слагают стансы- и идут на 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плаху.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Script" pitchFamily="34" charset="0"/>
              </a:rPr>
              <a:t>3 июня 1914</a:t>
            </a:r>
            <a:endParaRPr lang="ru-RU" sz="1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357166"/>
            <a:ext cx="50720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1911 году Цветаева познакомилась со своим будущим мужем Сергеем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Эфроном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  <p:pic>
        <p:nvPicPr>
          <p:cNvPr id="3" name="Рисунок 2" descr="tsvetaeva_69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285728"/>
            <a:ext cx="342902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1ec18fbbd359a0a6b15f7db89f9dbe4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4786322"/>
            <a:ext cx="2181225" cy="18192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27 января 1912 года состоялось венчание Марины Цветаевой и Сергея Эфрона.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tsvetaeva_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285728"/>
            <a:ext cx="4574789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3857628"/>
            <a:ext cx="46434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этом же году у Марины и Сергея родилась дочь Ариадна (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Аля).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1925_cvetaev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2571744"/>
            <a:ext cx="2857520" cy="3925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5143536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Летом 1916 года Цветаева приехала в город Александров, где жила её сестра Анастасия Цветаева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гражданским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мужем Маврикием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Минцем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сыном Андреем. В Александрове Цветаевой был написан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цикл стихотворений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(«К Ахматовой», «Стихи о Москве» и др. стихотворения), а её пребывание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городе литературоведы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позднее назвали «Александровским летом Марины Цветаевой».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43570" y="642918"/>
            <a:ext cx="3286180" cy="5525010"/>
            <a:chOff x="5643570" y="642918"/>
            <a:chExt cx="3286180" cy="5525010"/>
          </a:xfrm>
        </p:grpSpPr>
        <p:pic>
          <p:nvPicPr>
            <p:cNvPr id="4" name="Рисунок 3" descr="anastasia_1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43570" y="642918"/>
              <a:ext cx="3286116" cy="44503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786446" y="5429264"/>
              <a:ext cx="3143304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Сёстры Цветаевы с детьми,  </a:t>
              </a:r>
            </a:p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С. Эфрон, М. </a:t>
              </a:r>
              <a:r>
                <a:rPr lang="ru-RU" sz="14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Минц</a:t>
              </a:r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 (стоит справа). Александров, 1916 г.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00108"/>
            <a:ext cx="4500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1914 году Марина познакомилась с поэтессой и переводчицей Софией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; их романтические отношения продолжались до 1916 года. Цветаева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посвятила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цикл стихов «Подруга».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Отношения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Цветаева охарактеризовала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«первую катастрофу в своей жизни». </a:t>
            </a:r>
          </a:p>
        </p:txBody>
      </p:sp>
      <p:pic>
        <p:nvPicPr>
          <p:cNvPr id="3" name="Рисунок 2" descr="Sophia_parnok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571472" y="1000108"/>
            <a:ext cx="3143272" cy="4222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143404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1917 году Цветаева родила дочь Ирину, которая умерла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 голода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приюте в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Кунцево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(тогда в Подмосковье)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возрасте 3-х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285728"/>
            <a:ext cx="4012387" cy="3093859"/>
            <a:chOff x="4786314" y="357166"/>
            <a:chExt cx="4012387" cy="3093859"/>
          </a:xfrm>
        </p:grpSpPr>
        <p:pic>
          <p:nvPicPr>
            <p:cNvPr id="3" name="Рисунок 2" descr="4_191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86314" y="357166"/>
              <a:ext cx="4012387" cy="2643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29190" y="3143248"/>
              <a:ext cx="3643338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Ариадна (слева) и Ирина Эфрон. 1919 год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714712" y="3429000"/>
            <a:ext cx="54292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Годы Гражданской войны оказались для Цветаевой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очень тяжелыми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Сергей Эфрон служил в рядах Белой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армии. Марина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жила в Москве, в Борисоглебском переулке.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эти годы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появился цикл стихов «Лебединый стан»,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проникнутый сочувствием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белому движению.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3214686"/>
            <a:ext cx="3500462" cy="3024680"/>
            <a:chOff x="214282" y="3214686"/>
            <a:chExt cx="3500462" cy="3024680"/>
          </a:xfrm>
        </p:grpSpPr>
        <p:pic>
          <p:nvPicPr>
            <p:cNvPr id="7" name="Picture 7" descr="&quot;Дом в Борисоглебском переулке, 6, в котором М. Цветаева жила с 1914 г. по 1922 г.&quot;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4282" y="3214686"/>
              <a:ext cx="3500462" cy="20530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5720" y="5500702"/>
              <a:ext cx="314324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 в Борисоглебском переулке, 6, в котором жила М.Цветаева </a:t>
              </a:r>
            </a:p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 1914 по 1922 год</a:t>
              </a:r>
              <a:endParaRPr lang="ru-RU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мае 1922 года Цветаевой с дочерью Ариадной разрешили уехать за границу — к мужу, который, пережив разгром Деникина, будучи белым офицером, теперь стал студентом Пражского университета. Сначала Цветаева с дочерью недолго жила в Берлине, затем три года в предместьях Праги.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43636" y="2428868"/>
            <a:ext cx="2769156" cy="4236867"/>
            <a:chOff x="6143636" y="2428868"/>
            <a:chExt cx="2769156" cy="4236867"/>
          </a:xfrm>
        </p:grpSpPr>
        <p:pic>
          <p:nvPicPr>
            <p:cNvPr id="4" name="Рисунок 3" descr="tsvetaeva_1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86512" y="2428868"/>
              <a:ext cx="2538426" cy="396629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6143636" y="6357958"/>
              <a:ext cx="276915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Марина Цветаева в 1924-м году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472" y="3143248"/>
            <a:ext cx="5214974" cy="3170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Тоска по родине! Давно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Разоблаченная морока!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Мне совершенно всё равно –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Где совершенно одинокой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Быть, по каким камням домой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Брести с кошелкою базарной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дом, и не знающий, что – мой, Как госпиталь или казарма…</a:t>
            </a:r>
          </a:p>
          <a:p>
            <a:pPr algn="r">
              <a:lnSpc>
                <a:spcPct val="1250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1934 г.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8" name="Рисунок 7" descr="77e79e7d4ec34c3f08d980c71786392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286124"/>
            <a:ext cx="1409700" cy="762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 1925 году после рождения сына Георгия семья перебралась в Париж.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214290"/>
            <a:ext cx="4143404" cy="3380740"/>
            <a:chOff x="4143372" y="1785926"/>
            <a:chExt cx="4143404" cy="3380740"/>
          </a:xfrm>
        </p:grpSpPr>
        <p:pic>
          <p:nvPicPr>
            <p:cNvPr id="3" name="Рисунок 2" descr="1930_Mur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143372" y="1785926"/>
              <a:ext cx="4143404" cy="2762269"/>
            </a:xfrm>
            <a:prstGeom prst="ellipse">
              <a:avLst/>
            </a:prstGeom>
            <a:ln>
              <a:noFill/>
            </a:ln>
            <a:effectLst>
              <a:glow rad="63500">
                <a:schemeClr val="bg1">
                  <a:lumMod val="75000"/>
                  <a:alpha val="40000"/>
                </a:schemeClr>
              </a:glow>
              <a:softEdge rad="112500"/>
            </a:effectLst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4286248" y="4643446"/>
              <a:ext cx="3929090" cy="52322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Мур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(Георгий Сергеевич Эфрон),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сын Марины Цветаевой .</a:t>
              </a:r>
              <a:r>
                <a:rPr kumimoji="0" lang="ru-RU" sz="1400" b="1" i="1" u="none" strike="noStrike" cap="none" normalizeH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Париж, 1930-е.</a:t>
              </a:r>
              <a:endPara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158" y="3500438"/>
            <a:ext cx="8358214" cy="2950983"/>
            <a:chOff x="285720" y="3500438"/>
            <a:chExt cx="8358214" cy="2950983"/>
          </a:xfrm>
        </p:grpSpPr>
        <p:sp>
          <p:nvSpPr>
            <p:cNvPr id="9" name="TextBox 8"/>
            <p:cNvSpPr txBox="1"/>
            <p:nvPr/>
          </p:nvSpPr>
          <p:spPr>
            <a:xfrm>
              <a:off x="4786314" y="6143644"/>
              <a:ext cx="385762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 с мужем и детьми, 1925 г.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 descr="1925_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5720" y="3500438"/>
              <a:ext cx="4740626" cy="2890625"/>
            </a:xfrm>
            <a:prstGeom prst="roundRect">
              <a:avLst/>
            </a:prstGeom>
            <a:effectLst>
              <a:glow rad="228600">
                <a:schemeClr val="accent1">
                  <a:lumMod val="50000"/>
                  <a:alpha val="40000"/>
                </a:schemeClr>
              </a:glow>
            </a:effectLst>
          </p:spPr>
        </p:pic>
      </p:grpSp>
      <p:pic>
        <p:nvPicPr>
          <p:cNvPr id="11" name="Рисунок 10" descr="predmet-10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643702" y="4500570"/>
            <a:ext cx="1643074" cy="9691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Большинство из созданного Цветаевой в эмиграции осталось неопубликованным. В 1928 в Париже выходит последний прижизненный сборник поэтессы — «После России», включивший в себя стихотворения 1922—1925 годов.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foto207-11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2571744"/>
            <a:ext cx="2428892" cy="315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2285992"/>
            <a:ext cx="50720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Позднее Цветаева пишет об этом так: </a:t>
            </a:r>
          </a:p>
          <a:p>
            <a:pPr indent="5397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«Моя неудача в эмиграции — в том, что я не эмигрант, что я по духу, то есть по воздуху и по размаху — там, туда, оттуда…».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Рисунок 4" descr="e1896353a24fa7ae75b9b990649c136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29454" y="5072074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274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15 марта 1937 г. выехала в Москву Ариадна, первой из семьи получив возможность вернуться на родину. 10 октября того же года из Франции бежал Эфрон, оказавшись замешанным в заказном политическом убийстве. </a:t>
            </a:r>
          </a:p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В 1939 году Цветаева вернулась в СССР вслед за мужем и дочерью. По приезде жила на даче НКВД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Болшево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(ныне Музей-квартира М. И. Цветаевой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Болшево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).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43504" y="2500306"/>
            <a:ext cx="3643338" cy="4095120"/>
            <a:chOff x="5143504" y="2500306"/>
            <a:chExt cx="3643338" cy="4095120"/>
          </a:xfrm>
        </p:grpSpPr>
        <p:pic>
          <p:nvPicPr>
            <p:cNvPr id="4" name="Рисунок 3" descr="tsvetaeva_31_193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43570" y="2500306"/>
              <a:ext cx="2500330" cy="3472680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43504" y="6072206"/>
              <a:ext cx="3643338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Цветаева, Франция, 1939 г. Фото на паспорт перед возвращением на Родину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2910" y="3071810"/>
            <a:ext cx="4143404" cy="3106677"/>
            <a:chOff x="642910" y="2987554"/>
            <a:chExt cx="4143404" cy="3106677"/>
          </a:xfrm>
        </p:grpSpPr>
        <p:pic>
          <p:nvPicPr>
            <p:cNvPr id="3" name="Рисунок 2" descr="museum-cvetaeva-muzey_01_big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5786" y="2987554"/>
              <a:ext cx="3929090" cy="2779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42910" y="5786454"/>
              <a:ext cx="41434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Дом-музей Цветаевой в </a:t>
              </a:r>
              <a:r>
                <a:rPr lang="ru-RU" sz="14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Болшево</a:t>
              </a:r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, город Королёв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vetaeva_21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00034" y="857232"/>
            <a:ext cx="3751472" cy="4956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628" y="571480"/>
            <a:ext cx="3929090" cy="54938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238" algn="just">
              <a:lnSpc>
                <a:spcPct val="150000"/>
              </a:lnSpc>
            </a:pP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Мари́на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Ива́новна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Цвета́ева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26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сентября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(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 октября) 1892, Москва,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Российская империя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— 31 августа 1941, Елабуга, СССР)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— русская поэтесса, прозаик, переводчик, один из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крупнейших русских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поэтов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XX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века.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27 августа была арестована дочь Ариадна, 10 октября — Эфрон. В августе 1941 года Сергей Яковлевич был расстрелян; Ариадна после пятнадцати лет репрессий реабилитирована в 1955 году.</a:t>
            </a:r>
          </a:p>
          <a:p>
            <a:pPr indent="360363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этот период Цветаева практически не писала стихов, занимаясь переводами.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43628">
            <a:off x="5823742" y="775848"/>
            <a:ext cx="3114684" cy="2076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23120.7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857628"/>
            <a:ext cx="3286148" cy="2333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785786" y="3357562"/>
            <a:ext cx="4143404" cy="3165297"/>
            <a:chOff x="785786" y="3357562"/>
            <a:chExt cx="4143404" cy="3165297"/>
          </a:xfrm>
        </p:grpSpPr>
        <p:pic>
          <p:nvPicPr>
            <p:cNvPr id="5" name="Рисунок 4" descr="1930_Efron_Ariadna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5786" y="3357562"/>
              <a:ext cx="4071966" cy="2714644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85786" y="6215082"/>
              <a:ext cx="41434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Сергей Эфрон с дочерью Ариадной (Алей), 1930-е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31 августа 1941 года Марина Цветаева покончила жизнь самоубийством, повесилась в доме, куда вместе с сыном была определена на постой. Она оставила три предсмертные записки: тем, кто будет её хоронить («эвакуированным», Асеевым и сыну).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357430"/>
            <a:ext cx="3714776" cy="3022421"/>
            <a:chOff x="714348" y="2357430"/>
            <a:chExt cx="3714776" cy="3022421"/>
          </a:xfrm>
        </p:grpSpPr>
        <p:pic>
          <p:nvPicPr>
            <p:cNvPr id="3" name="Рисунок 2" descr="fota2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00100" y="2357430"/>
              <a:ext cx="3286148" cy="258510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lumMod val="95000"/>
                  <a:lumOff val="5000"/>
                  <a:alpha val="60000"/>
                </a:schemeClr>
              </a:glo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14348" y="5072074"/>
              <a:ext cx="371477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Дом, где покончила с собой М.И. Цветаева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71802" y="2285992"/>
            <a:ext cx="5572164" cy="4111120"/>
            <a:chOff x="3071802" y="2285992"/>
            <a:chExt cx="5572164" cy="4111120"/>
          </a:xfrm>
        </p:grpSpPr>
        <p:pic>
          <p:nvPicPr>
            <p:cNvPr id="6" name="Рисунок 5" descr="14625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29256" y="2285992"/>
              <a:ext cx="3214710" cy="4111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071802" y="6072207"/>
              <a:ext cx="228601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Посмертная записка сыну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19874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Марина Цветаева похоронена 2 сентября 1941 года на Петропавловском кладбище в г. Елабуге. Точное расположение её могилы неизвестно.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4" descr="img3228моги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28604"/>
            <a:ext cx="2968391" cy="222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3357562"/>
            <a:ext cx="45005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высоком берегу Оки, в её любимом городе Таруса согласно воле Цветаевой установлен камень (тарусский доломит) с надписью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«Здесь хотела бы лежать Марина Цветаева».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2011-10-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571876"/>
            <a:ext cx="3571900" cy="237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928802"/>
            <a:ext cx="6907660" cy="12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1ec18fbbd359a0a6b15f7db89f9dbe4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3143248"/>
            <a:ext cx="2571768" cy="214501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Марина Цветаева родилась 26 сентября (8 октября) 1892 года в Москве, в день, когда православная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церковь празднует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память евангелиста Иоанна Богослова. Это совпадение нашло отражение в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нескольких стихотворениях поэта.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4" descr="31мар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000372"/>
            <a:ext cx="4857784" cy="330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8" y="2643182"/>
            <a:ext cx="3143256" cy="38570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Красною кистью </a:t>
            </a:r>
            <a:endPara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Рябина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зажглась. </a:t>
            </a:r>
            <a:endPara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Падали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листья, </a:t>
            </a:r>
            <a:endPara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родилась.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Спорили сотни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Колоколов.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День был субботний: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Иоанн Богослов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endParaRPr lang="ru-RU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Рисунок 5" descr="bb91320ea8a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214243">
            <a:off x="374680" y="1865921"/>
            <a:ext cx="2643174" cy="355760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785794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Её отец, Иван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Владимирович, - профессор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Московского университета, известный филолог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искусствовед; стал в дальнейшем директором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Румянцевского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музея и основателем Музея изящных искусств.</a:t>
            </a:r>
          </a:p>
        </p:txBody>
      </p:sp>
      <p:pic>
        <p:nvPicPr>
          <p:cNvPr id="4" name="Picture 7" descr="&quot;И. В. Цветаев, отец поэта. 1903 г.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642918"/>
            <a:ext cx="4000528" cy="5040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&quot;М. А. Мейн (Цветаева), мать поэта.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14942" y="714356"/>
            <a:ext cx="3702765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785794"/>
            <a:ext cx="46434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Мать, Мария Александровна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Мейн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(по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происхождению — из обрусевшей польско-немецкой семьи), была пианисткой, ученицей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Антона Рубинштейна.</a:t>
            </a:r>
          </a:p>
          <a:p>
            <a:pPr indent="539750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Огромное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влияние на Марину, на формирование её характера оказывала мать.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Она мечтала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видеть дочь музыкантом.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214422"/>
            <a:ext cx="3643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матери от чахотки в 1906 году Марина с сестрой Анастасией остались на попечении отца.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47248" cy="3813816"/>
            <a:chOff x="214282" y="0"/>
            <a:chExt cx="8347248" cy="381381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143372" y="214290"/>
              <a:ext cx="4418158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chemeClr val="bg1">
                      <a:lumMod val="50000"/>
                    </a:schemeClr>
                  </a:solidFill>
                </a:rPr>
                <a:t>Анастасия (слева) и Марина Цветаевы. Ялта</a:t>
              </a:r>
              <a:r>
                <a:rPr lang="en-US" b="1" i="1" dirty="0">
                  <a:solidFill>
                    <a:schemeClr val="bg1">
                      <a:lumMod val="50000"/>
                    </a:schemeClr>
                  </a:solidFill>
                </a:rPr>
                <a:t>, 1905.</a:t>
              </a:r>
              <a:endParaRPr lang="ru-RU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" name="Рисунок 2" descr="tsvetaeva_4_190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4282" y="0"/>
              <a:ext cx="4786346" cy="381381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0" name="Группа 9"/>
          <p:cNvGrpSpPr/>
          <p:nvPr/>
        </p:nvGrpSpPr>
        <p:grpSpPr>
          <a:xfrm>
            <a:off x="357158" y="4429132"/>
            <a:ext cx="7715272" cy="1938992"/>
            <a:chOff x="357158" y="4429132"/>
            <a:chExt cx="7715272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4429132"/>
              <a:ext cx="6786578" cy="193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…Всё бледней лазурный остров-детство,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Мы одни на палубе стоим.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Видно, грусть оставила в наследство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Ты, о мама, девочкам своим! 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endParaRPr>
            </a:p>
          </p:txBody>
        </p:sp>
        <p:pic>
          <p:nvPicPr>
            <p:cNvPr id="9" name="Рисунок 8" descr="77e79e7d4ec34c3f08d980c717863921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7158" y="4429132"/>
              <a:ext cx="1409700" cy="762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Детские годы Цветаевой прошли в Москве и в Тарусе. Из-за болезни матери </a:t>
            </a:r>
            <a:r>
              <a:rPr lang="ru-RU" sz="2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она подолгу </a:t>
            </a: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жила в </a:t>
            </a:r>
            <a:r>
              <a:rPr lang="ru-RU" sz="2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Италии, Швейцарии </a:t>
            </a: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и Германии.</a:t>
            </a:r>
          </a:p>
        </p:txBody>
      </p:sp>
      <p:pic>
        <p:nvPicPr>
          <p:cNvPr id="1026" name="Picture 2" descr="Таруса.Дом-Музей М.Цветаевой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2071678"/>
            <a:ext cx="500066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507136"/>
            <a:ext cx="8643998" cy="216982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«Дом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 был куплен в 1899 г. дедом М.Цветаевой по материнской линии А.Д.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Мейном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. После его смерти в доме прожила последние 20 лет своей жизни его вторая жена, которую малолетние Марина и Ася прозвали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 от "тёти", так как не родная бабушка велела звать её тётя. Прозвище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 перешло и на дом. В этом доме Марина и Анастасия Цветаевы жили во время зимних приездов в Тарусу в 1907-1910 гг.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Начальное образование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Марина Ивановна получила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в Москве, в частной женской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гимназии М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. Т.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Брюхоненко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  <a:endParaRPr lang="ru-RU" sz="2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Рисунок 2" descr="Bruchonenro_Grammar_schoo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357298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071678"/>
            <a:ext cx="4572000" cy="40922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Продолжила его в пансионах Лозанны (Швейцария) и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Фрайбурга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(Германия). В шестнадцать лет предприняла поездку в Париж, чтобы прослушать в Сорбонне краткий курс лекций о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старофранцузской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литературе.</a:t>
            </a:r>
            <a:endParaRPr lang="ru-RU" sz="22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Рисунок 4" descr="Sorbona.jpg"/>
          <p:cNvPicPr>
            <a:picLocks noChangeAspect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5357818" y="4071942"/>
            <a:ext cx="3500462" cy="244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521497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1910 году Марина опубликовала (в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типографии 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Левенсона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свои собственные деньги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сборник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стихов — «Вечерний альбом». (Сборник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 памяти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Марии Башкирцевой, что подчёркивает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«дневниковую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направленность).</a:t>
            </a:r>
          </a:p>
        </p:txBody>
      </p:sp>
      <p:pic>
        <p:nvPicPr>
          <p:cNvPr id="3" name="Рисунок 2" descr="3287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500042"/>
            <a:ext cx="2857500" cy="372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4857760"/>
            <a:ext cx="5715040" cy="123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«Эта книга – не только милая книга девических признаний, но и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книга прекрасных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стихотворений»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Н. Гумилёв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1292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Марина Цветаева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Лиана</dc:creator>
  <cp:lastModifiedBy>Лиана</cp:lastModifiedBy>
  <cp:revision>38</cp:revision>
  <dcterms:created xsi:type="dcterms:W3CDTF">2012-03-19T18:46:48Z</dcterms:created>
  <dcterms:modified xsi:type="dcterms:W3CDTF">2012-05-05T16:52:56Z</dcterms:modified>
</cp:coreProperties>
</file>