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5281D40-A909-41CA-93B2-A2EC31E3C63A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4C03342-C966-4D0D-AB13-5FEF48128E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ideal weekend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8018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7664" y="2600809"/>
            <a:ext cx="6552727" cy="4260247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Saturday morning begins with cleaning the house, which takes about 3 hours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04417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2132856"/>
            <a:ext cx="7174830" cy="427880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Then I go for a walk on the street. I play with my friends in football, volleyball and cycling.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83215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2852936"/>
            <a:ext cx="5448225" cy="369109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all odds I come home and start to play computer</a:t>
            </a:r>
            <a:r>
              <a:rPr lang="ru-RU" dirty="0" smtClean="0"/>
              <a:t>. </a:t>
            </a:r>
            <a:r>
              <a:rPr lang="en-US" dirty="0" smtClean="0"/>
              <a:t>After that I go to bed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58940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2492896"/>
            <a:ext cx="7128791" cy="423807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 Sunday we eat in the park and walk until you get tired.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17545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2674938"/>
            <a:ext cx="7632848" cy="41830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lunch we </a:t>
            </a:r>
            <a:r>
              <a:rPr lang="en-US" dirty="0" smtClean="0"/>
              <a:t> </a:t>
            </a:r>
            <a:r>
              <a:rPr lang="en-US" dirty="0" smtClean="0"/>
              <a:t>play </a:t>
            </a:r>
            <a:r>
              <a:rPr lang="en-US" dirty="0" smtClean="0"/>
              <a:t>bowling </a:t>
            </a:r>
            <a:r>
              <a:rPr lang="en-US" dirty="0" smtClean="0"/>
              <a:t>and spending all the remaining time until it gets dark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11131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2708920"/>
            <a:ext cx="7344816" cy="373867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the evening we watch TV </a:t>
            </a:r>
            <a:r>
              <a:rPr lang="en-US" dirty="0" smtClean="0"/>
              <a:t> with a </a:t>
            </a:r>
            <a:r>
              <a:rPr lang="en-US" dirty="0" smtClean="0"/>
              <a:t>family, then I go to bed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0711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 </a:t>
            </a:r>
            <a:r>
              <a:rPr lang="en-US" dirty="0" smtClean="0"/>
              <a:t>Thank you for your attention!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4911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</TotalTime>
  <Words>109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My ideal weekend</vt:lpstr>
      <vt:lpstr>My Saturday morning begins with cleaning the house, which takes about 3 hours</vt:lpstr>
      <vt:lpstr>Then I go for a walk on the street. I play with my friends in football, volleyball and cycling.</vt:lpstr>
      <vt:lpstr>When all odds I come home and start to play computer. After that I go to bed.</vt:lpstr>
      <vt:lpstr>On Sunday we eat in the park and walk until you get tired.</vt:lpstr>
      <vt:lpstr>After lunch we  play bowling and spending all the remaining time until it gets dark</vt:lpstr>
      <vt:lpstr>In the evening we watch TV  with a family, then I go to bed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ideal weekend</dc:title>
  <dc:creator>никита2</dc:creator>
  <cp:lastModifiedBy>Valued Acer Customer</cp:lastModifiedBy>
  <cp:revision>3</cp:revision>
  <dcterms:created xsi:type="dcterms:W3CDTF">2015-04-21T16:38:40Z</dcterms:created>
  <dcterms:modified xsi:type="dcterms:W3CDTF">2015-04-22T08:31:11Z</dcterms:modified>
</cp:coreProperties>
</file>