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64" r:id="rId3"/>
    <p:sldId id="267" r:id="rId4"/>
    <p:sldId id="285" r:id="rId5"/>
    <p:sldId id="268" r:id="rId6"/>
    <p:sldId id="269" r:id="rId7"/>
    <p:sldId id="283" r:id="rId8"/>
    <p:sldId id="270" r:id="rId9"/>
    <p:sldId id="271" r:id="rId10"/>
    <p:sldId id="272" r:id="rId11"/>
    <p:sldId id="273" r:id="rId12"/>
    <p:sldId id="274" r:id="rId13"/>
    <p:sldId id="281" r:id="rId14"/>
    <p:sldId id="286" r:id="rId15"/>
    <p:sldId id="278" r:id="rId16"/>
    <p:sldId id="279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56AB1-D8CC-4A72-9D54-3CBC41C6BECE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AAFF9-0812-4F20-9A5E-2FBBB1A55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254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404664"/>
            <a:ext cx="6858000" cy="38884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Урок </a:t>
            </a:r>
            <a:r>
              <a:rPr lang="ru-RU" b="1" dirty="0" smtClean="0">
                <a:solidFill>
                  <a:srgbClr val="0070C0"/>
                </a:solidFill>
              </a:rPr>
              <a:t>окружающего мира 4 класс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sz="4800" b="1" i="1" dirty="0" smtClean="0">
                <a:solidFill>
                  <a:srgbClr val="7030A0"/>
                </a:solidFill>
              </a:rPr>
              <a:t>Россия вступает </a:t>
            </a:r>
            <a:br>
              <a:rPr lang="ru-RU" sz="4800" b="1" i="1" dirty="0" smtClean="0">
                <a:solidFill>
                  <a:srgbClr val="7030A0"/>
                </a:solidFill>
              </a:rPr>
            </a:br>
            <a:r>
              <a:rPr lang="ru-RU" sz="4800" b="1" i="1" dirty="0" smtClean="0">
                <a:solidFill>
                  <a:srgbClr val="7030A0"/>
                </a:solidFill>
              </a:rPr>
              <a:t>в ХХ век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91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19200"/>
            <a:ext cx="4101684" cy="545016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Война резко ухудшила положение внутри России. Все население было недовольно властью. Царская семья потеряла авторитет.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Император вынужден отказаться от престола. Власть перешла к Временному правительству. Так произошла Февральская революция.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Но жизнь не становилась лучше. Силу набирала партия большевиков. Она приняла решение о вооруженном восстании.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1917 год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640" y="1556792"/>
            <a:ext cx="4704116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http://images.humanities.edu.ru/pubs/2003/05/30/0000019934/2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640" y="1556792"/>
            <a:ext cx="4926360" cy="475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http://images.humanities.edu.ru/pubs/2003/05/30/0000019934/2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640" y="1268759"/>
            <a:ext cx="4926359" cy="50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66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3106688" cy="4672176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17 ноября 1917 года Петроград (так назывался в то время Петербург) перешел в руки большевиков. У власти оказался </a:t>
            </a:r>
            <a:r>
              <a:rPr lang="ru-RU" sz="2400" b="1" dirty="0" smtClean="0">
                <a:solidFill>
                  <a:srgbClr val="C00000"/>
                </a:solidFill>
              </a:rPr>
              <a:t>Совет народных комиссаров </a:t>
            </a:r>
            <a:r>
              <a:rPr lang="ru-RU" sz="2400" b="1" dirty="0" smtClean="0">
                <a:solidFill>
                  <a:srgbClr val="002060"/>
                </a:solidFill>
              </a:rPr>
              <a:t>во главе с В. И. Лениным.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Россия объявила о своем выходе из мировой войны.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Октябрьская революция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78294"/>
            <a:ext cx="4960657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95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9200"/>
            <a:ext cx="3178696" cy="493776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Вскоре в России началась гражданская война.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Самая </a:t>
            </a:r>
            <a:r>
              <a:rPr lang="ru-RU" sz="1800" b="1" dirty="0">
                <a:solidFill>
                  <a:srgbClr val="002060"/>
                </a:solidFill>
              </a:rPr>
              <a:t>страшная из </a:t>
            </a:r>
            <a:r>
              <a:rPr lang="ru-RU" sz="1800" b="1" dirty="0" smtClean="0">
                <a:solidFill>
                  <a:srgbClr val="002060"/>
                </a:solidFill>
              </a:rPr>
              <a:t>войн, </a:t>
            </a:r>
            <a:r>
              <a:rPr lang="ru-RU" sz="1800" b="1" dirty="0">
                <a:solidFill>
                  <a:srgbClr val="002060"/>
                </a:solidFill>
              </a:rPr>
              <a:t>когда воюют между собой граждане одной страны. Гражданская война расколола народ на белых (тех, кто хотел вернуть прежние порядки) и красных (они провозгласили своей целью создание новой России, государства, где не должно быть богатых</a:t>
            </a:r>
            <a:r>
              <a:rPr lang="ru-RU" sz="1800" b="1" dirty="0" smtClean="0">
                <a:solidFill>
                  <a:srgbClr val="002060"/>
                </a:solidFill>
              </a:rPr>
              <a:t>).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Победителями в войне стали красные.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Гражданская война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96752"/>
            <a:ext cx="2808312" cy="373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104" y="1196752"/>
            <a:ext cx="2625080" cy="373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 flipH="1">
            <a:off x="6732240" y="4930726"/>
            <a:ext cx="1944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Форма белых солдат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4930725"/>
            <a:ext cx="2088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Форма </a:t>
            </a:r>
            <a:r>
              <a:rPr lang="ru-RU" sz="2000" b="1" dirty="0" smtClean="0">
                <a:solidFill>
                  <a:srgbClr val="7030A0"/>
                </a:solidFill>
              </a:rPr>
              <a:t>красных </a:t>
            </a:r>
            <a:r>
              <a:rPr lang="ru-RU" sz="2000" b="1" dirty="0">
                <a:solidFill>
                  <a:srgbClr val="7030A0"/>
                </a:solidFill>
              </a:rPr>
              <a:t>солдат</a:t>
            </a:r>
          </a:p>
        </p:txBody>
      </p:sp>
      <p:pic>
        <p:nvPicPr>
          <p:cNvPr id="3074" name="Picture 2" descr="C:\Users\Учитель\Desktop\изо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104" y="1196752"/>
            <a:ext cx="543339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Учитель\Desktop\изо\images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104" y="1196752"/>
            <a:ext cx="5433391" cy="549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9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9200"/>
            <a:ext cx="4042792" cy="493776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Страшно закончилась жизнь царской семьи.</a:t>
            </a:r>
          </a:p>
          <a:p>
            <a:endParaRPr lang="ru-RU" sz="3200" b="1" dirty="0" smtClean="0">
              <a:solidFill>
                <a:srgbClr val="0070C0"/>
              </a:solidFill>
            </a:endParaRPr>
          </a:p>
          <a:p>
            <a:r>
              <a:rPr lang="ru-RU" sz="3200" b="1" dirty="0" smtClean="0">
                <a:solidFill>
                  <a:srgbClr val="0070C0"/>
                </a:solidFill>
              </a:rPr>
              <a:t>В </a:t>
            </a:r>
            <a:r>
              <a:rPr lang="ru-RU" sz="3200" b="1" dirty="0">
                <a:solidFill>
                  <a:srgbClr val="0070C0"/>
                </a:solidFill>
              </a:rPr>
              <a:t>1918 году большевики расстреляли всю семью и четверых слуг Николая II.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Царская семья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6752"/>
            <a:ext cx="3395663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 flipH="1">
            <a:off x="5148064" y="4727352"/>
            <a:ext cx="34563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Екатеринбург.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Памятный </a:t>
            </a:r>
            <a:r>
              <a:rPr lang="ru-RU" sz="2000" b="1" dirty="0">
                <a:solidFill>
                  <a:srgbClr val="002060"/>
                </a:solidFill>
              </a:rPr>
              <a:t>знак на месте </a:t>
            </a:r>
            <a:r>
              <a:rPr lang="ru-RU" sz="2000" b="1" dirty="0" err="1">
                <a:solidFill>
                  <a:srgbClr val="002060"/>
                </a:solidFill>
              </a:rPr>
              <a:t>Ипатьевского</a:t>
            </a:r>
            <a:r>
              <a:rPr lang="ru-RU" sz="2000" b="1" dirty="0">
                <a:solidFill>
                  <a:srgbClr val="002060"/>
                </a:solidFill>
              </a:rPr>
              <a:t> дома, где была казнена семья Николая II</a:t>
            </a:r>
          </a:p>
        </p:txBody>
      </p:sp>
    </p:spTree>
    <p:extLst>
      <p:ext uri="{BB962C8B-B14F-4D97-AF65-F5344CB8AC3E}">
        <p14:creationId xmlns:p14="http://schemas.microsoft.com/office/powerpoint/2010/main" val="1366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568952" cy="50405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Расстрел царской семьи</a:t>
            </a:r>
            <a:endParaRPr lang="ru-RU" dirty="0"/>
          </a:p>
        </p:txBody>
      </p:sp>
      <p:pic>
        <p:nvPicPr>
          <p:cNvPr id="4098" name="Picture 2" descr="C:\Users\Учитель\Desktop\изо\110348.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71296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42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19200"/>
            <a:ext cx="3168352" cy="530428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Двадцатое столетие стало для России временем тяжких испытаний и жестоких потрясений : войны, череда революций, неисчислимые жертвы. На руинах прежней империи выросла новая страна – Советский Союз, которому история отмерила всего семь десятилетий.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Итог урока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53678"/>
            <a:ext cx="2932865" cy="2247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22" y="4509120"/>
            <a:ext cx="2736340" cy="201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11759"/>
            <a:ext cx="2932865" cy="302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99" y="1253678"/>
            <a:ext cx="2857500" cy="325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37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5987008" cy="5760640"/>
          </a:xfrm>
        </p:spPr>
        <p:txBody>
          <a:bodyPr>
            <a:normAutofit fontScale="92500" lnSpcReduction="10000"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Дополните предложение : «Теперь я знаю, что…»</a:t>
            </a:r>
          </a:p>
          <a:p>
            <a:r>
              <a:rPr lang="ru-RU" sz="4000" b="1" dirty="0">
                <a:solidFill>
                  <a:srgbClr val="0070C0"/>
                </a:solidFill>
              </a:rPr>
              <a:t>- Где можно применить новые знания?</a:t>
            </a:r>
          </a:p>
          <a:p>
            <a:r>
              <a:rPr lang="ru-RU" sz="4000" b="1" dirty="0">
                <a:solidFill>
                  <a:srgbClr val="0070C0"/>
                </a:solidFill>
              </a:rPr>
              <a:t>- Что на уроке у вас хорошо получалось?</a:t>
            </a:r>
          </a:p>
          <a:p>
            <a:r>
              <a:rPr lang="ru-RU" sz="4000" b="1" dirty="0">
                <a:solidFill>
                  <a:srgbClr val="0070C0"/>
                </a:solidFill>
              </a:rPr>
              <a:t>- Над чем надо ещё поработать?</a:t>
            </a:r>
          </a:p>
          <a:p>
            <a:r>
              <a:rPr lang="ru-RU" sz="4000" b="1" dirty="0">
                <a:solidFill>
                  <a:srgbClr val="0070C0"/>
                </a:solidFill>
              </a:rPr>
              <a:t>- Кого можно поблагодарить за урок?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22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20688"/>
            <a:ext cx="1663147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72816"/>
            <a:ext cx="1368152" cy="121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917" y="5433814"/>
            <a:ext cx="15716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200" y="4005064"/>
            <a:ext cx="1714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2853333"/>
            <a:ext cx="1121804" cy="115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86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9200"/>
            <a:ext cx="3682752" cy="493776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выучить </a:t>
            </a:r>
            <a:r>
              <a:rPr lang="ru-RU" sz="4400" b="1" dirty="0">
                <a:solidFill>
                  <a:srgbClr val="002060"/>
                </a:solidFill>
              </a:rPr>
              <a:t>материал в учебнике на </a:t>
            </a:r>
            <a:r>
              <a:rPr lang="ru-RU" sz="4400" b="1" dirty="0" smtClean="0">
                <a:solidFill>
                  <a:srgbClr val="002060"/>
                </a:solidFill>
              </a:rPr>
              <a:t>стр. 127-133</a:t>
            </a:r>
          </a:p>
          <a:p>
            <a:pPr marL="0" indent="0" algn="ctr">
              <a:buNone/>
            </a:pPr>
            <a:r>
              <a:rPr lang="ru-RU" sz="5400" b="1" i="1" dirty="0" smtClean="0">
                <a:solidFill>
                  <a:srgbClr val="FF0000"/>
                </a:solidFill>
              </a:rPr>
              <a:t>Спасибо </a:t>
            </a:r>
          </a:p>
          <a:p>
            <a:pPr marL="0" indent="0" algn="ctr">
              <a:buNone/>
            </a:pPr>
            <a:r>
              <a:rPr lang="ru-RU" sz="5400" b="1" i="1" dirty="0" smtClean="0">
                <a:solidFill>
                  <a:srgbClr val="FF0000"/>
                </a:solidFill>
              </a:rPr>
              <a:t>за урок!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Домашнее задание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56992"/>
            <a:ext cx="305918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40768"/>
            <a:ext cx="230425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83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90" y="333467"/>
            <a:ext cx="1728192" cy="220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460" y="305567"/>
            <a:ext cx="1754460" cy="223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9" y="305567"/>
            <a:ext cx="1739115" cy="211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5567"/>
            <a:ext cx="1512168" cy="20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88164" y="2348880"/>
            <a:ext cx="13880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Юрий </a:t>
            </a:r>
            <a:r>
              <a:rPr lang="ru-RU" sz="1200" dirty="0" smtClean="0"/>
              <a:t>Долгорукий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51921" y="2420888"/>
            <a:ext cx="16362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100" dirty="0"/>
              <a:t>Яросла́в </a:t>
            </a:r>
            <a:r>
              <a:rPr lang="vi-VN" sz="1100" dirty="0" smtClean="0"/>
              <a:t>Му́дрый</a:t>
            </a:r>
            <a:endParaRPr lang="ru-RU" sz="11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5980"/>
            <a:ext cx="1584176" cy="2289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48" y="2487379"/>
            <a:ext cx="1746312" cy="202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461" y="2591031"/>
            <a:ext cx="1538436" cy="184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518" y="2696629"/>
            <a:ext cx="1584176" cy="181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23928" y="4509120"/>
            <a:ext cx="16561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Федор Иванович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67744" y="4437112"/>
            <a:ext cx="14852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Иван </a:t>
            </a:r>
            <a:r>
              <a:rPr lang="ru-RU" sz="1400" dirty="0" smtClean="0"/>
              <a:t>Грозный</a:t>
            </a:r>
            <a:endParaRPr lang="ru-RU" sz="1400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164" y="2702432"/>
            <a:ext cx="1519608" cy="181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773" y="2702432"/>
            <a:ext cx="1452660" cy="18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71" y="4694722"/>
            <a:ext cx="1631065" cy="186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 flipH="1">
            <a:off x="611560" y="6475988"/>
            <a:ext cx="14282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АЛЕКСАНДР </a:t>
            </a:r>
            <a:r>
              <a:rPr lang="en-US" sz="1200" dirty="0" smtClean="0"/>
              <a:t>II </a:t>
            </a:r>
            <a:endParaRPr lang="ru-RU" sz="1200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462" y="4717981"/>
            <a:ext cx="1538436" cy="184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34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32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16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300 лет со дня избрания Романовых на царство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3888432" cy="46805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00808"/>
            <a:ext cx="4536504" cy="504056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60" y="3366363"/>
            <a:ext cx="174879" cy="125273"/>
          </a:xfrm>
          <a:prstGeom prst="rect">
            <a:avLst/>
          </a:prstGeom>
        </p:spPr>
      </p:pic>
      <p:pic>
        <p:nvPicPr>
          <p:cNvPr id="1026" name="Picture 2" descr="C:\Users\Учитель\Desktop\изо\0_ada5b_d6bc3c94_X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95536" y="1700808"/>
            <a:ext cx="828092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Учитель\Desktop\изо\a98f4c1689097d5ed697e6c9274ce5d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496944" cy="515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04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428999"/>
            <a:ext cx="3600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r>
              <a:rPr lang="ru-RU" sz="2400" b="1" dirty="0" smtClean="0">
                <a:solidFill>
                  <a:srgbClr val="7030A0"/>
                </a:solidFill>
              </a:rPr>
              <a:t>Незадолго </a:t>
            </a:r>
            <a:r>
              <a:rPr lang="ru-RU" sz="2400" b="1" dirty="0">
                <a:solidFill>
                  <a:srgbClr val="7030A0"/>
                </a:solidFill>
              </a:rPr>
              <a:t>до коронации </a:t>
            </a:r>
            <a:r>
              <a:rPr lang="ru-RU" sz="2400" b="1" dirty="0" smtClean="0">
                <a:solidFill>
                  <a:srgbClr val="7030A0"/>
                </a:solidFill>
              </a:rPr>
              <a:t>женился </a:t>
            </a:r>
            <a:r>
              <a:rPr lang="ru-RU" sz="2400" b="1" dirty="0">
                <a:solidFill>
                  <a:srgbClr val="7030A0"/>
                </a:solidFill>
              </a:rPr>
              <a:t>на немецкой принцессе Александре Фёдоровне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48680"/>
            <a:ext cx="37444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Николай Александрович Романов был последним русским царём. Царствовал Николай II 23 года. При нём, в 1913 году, было пышно отпраздновано 300-летие династии </a:t>
            </a:r>
            <a:r>
              <a:rPr lang="ru-RU" sz="2400" b="1" dirty="0" smtClean="0">
                <a:solidFill>
                  <a:srgbClr val="0070C0"/>
                </a:solidFill>
              </a:rPr>
              <a:t>(</a:t>
            </a:r>
            <a:r>
              <a:rPr lang="ru-RU" sz="2400" b="1" dirty="0">
                <a:solidFill>
                  <a:srgbClr val="0070C0"/>
                </a:solidFill>
              </a:rPr>
              <a:t>царского </a:t>
            </a:r>
            <a:r>
              <a:rPr lang="ru-RU" sz="2400" b="1" dirty="0" smtClean="0">
                <a:solidFill>
                  <a:srgbClr val="0070C0"/>
                </a:solidFill>
              </a:rPr>
              <a:t>рода) Романовых</a:t>
            </a:r>
            <a:r>
              <a:rPr lang="ru-RU" sz="2400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20688"/>
            <a:ext cx="403244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40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Семья императора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628801"/>
            <a:ext cx="20162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У императора было четыре дочери: Ольга, Татьяна, Мария, Анастасия и сын Алексей.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8760"/>
            <a:ext cx="645604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91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229600" cy="9906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altLang="ru-RU" smtClean="0"/>
              <a:t>Как назывался город?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03775" y="1341438"/>
            <a:ext cx="4340225" cy="50403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800" smtClean="0"/>
              <a:t>	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800" smtClean="0"/>
              <a:t>	С 1703 г.  до 1914 г. – </a:t>
            </a:r>
            <a:r>
              <a:rPr lang="ru-RU" altLang="ru-RU" sz="2800" smtClean="0">
                <a:solidFill>
                  <a:srgbClr val="07C0D9"/>
                </a:solidFill>
              </a:rPr>
              <a:t>Санкт –Петербург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800" smtClean="0">
              <a:solidFill>
                <a:srgbClr val="07C0D9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800" smtClean="0"/>
              <a:t>	С 1914 г. до 1924 г. – </a:t>
            </a:r>
            <a:r>
              <a:rPr lang="ru-RU" altLang="ru-RU" sz="2800" smtClean="0">
                <a:solidFill>
                  <a:srgbClr val="07C0D9"/>
                </a:solidFill>
              </a:rPr>
              <a:t>Петроград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800" smtClean="0">
              <a:solidFill>
                <a:srgbClr val="07C0D9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800" smtClean="0"/>
              <a:t>	С 1924 г. до 1991 г. – </a:t>
            </a:r>
            <a:r>
              <a:rPr lang="ru-RU" altLang="ru-RU" sz="2800" smtClean="0">
                <a:solidFill>
                  <a:srgbClr val="07C0D9"/>
                </a:solidFill>
              </a:rPr>
              <a:t>Ленинград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80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800" smtClean="0"/>
              <a:t>	С 1991 г. –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800" smtClean="0">
                <a:solidFill>
                  <a:srgbClr val="07C0D9"/>
                </a:solidFill>
              </a:rPr>
              <a:t>Санкт - Петербург </a:t>
            </a:r>
          </a:p>
        </p:txBody>
      </p:sp>
      <p:pic>
        <p:nvPicPr>
          <p:cNvPr id="7172" name="Picture 4" descr="864889a26d62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412875"/>
            <a:ext cx="407193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17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512" y="1772816"/>
            <a:ext cx="4114800" cy="38800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Многие считали несправедливым, что страной правил один человек. Стали появляться политические партии (группы людей).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Одной из них была партия большевиков под руководством Владимира Ильича Ульянова (Ленина).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Она призывала к революции – к изменениям в государстве.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Начало больших перемен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902" y="1772816"/>
            <a:ext cx="3802930" cy="4892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3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19200"/>
            <a:ext cx="4248472" cy="5306144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 1914 году началась Первая мировая война с Германией.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ru-RU" sz="2000" b="1" dirty="0">
                <a:solidFill>
                  <a:srgbClr val="002060"/>
                </a:solidFill>
              </a:rPr>
              <a:t>Война началась из-за того, что столкнулись интересы Великобритании и Германии. Германии нужны были земли, где она могла бы добывать сырьё для своих заводов и фабрик.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>
                <a:solidFill>
                  <a:srgbClr val="002060"/>
                </a:solidFill>
              </a:rPr>
              <a:t>В </a:t>
            </a:r>
            <a:r>
              <a:rPr lang="ru-RU" sz="2000" b="1" dirty="0" smtClean="0">
                <a:solidFill>
                  <a:srgbClr val="002060"/>
                </a:solidFill>
              </a:rPr>
              <a:t>войну оказались </a:t>
            </a:r>
            <a:r>
              <a:rPr lang="ru-RU" sz="2000" b="1" dirty="0">
                <a:solidFill>
                  <a:srgbClr val="002060"/>
                </a:solidFill>
              </a:rPr>
              <a:t>вовлечены многие государства мира, в том числе и Россия.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Война принесла страдания и беды.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В стране происходили беспорядки, выступления народа.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Население было недовольно властью.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Царская семья потеряла свой авторитет.</a:t>
            </a:r>
          </a:p>
          <a:p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Первая </a:t>
            </a:r>
            <a:r>
              <a:rPr lang="ru-RU" sz="4000" b="1" dirty="0">
                <a:solidFill>
                  <a:srgbClr val="0070C0"/>
                </a:solidFill>
              </a:rPr>
              <a:t>м</a:t>
            </a:r>
            <a:r>
              <a:rPr lang="ru-RU" sz="4000" b="1" dirty="0" smtClean="0">
                <a:solidFill>
                  <a:srgbClr val="0070C0"/>
                </a:solidFill>
              </a:rPr>
              <a:t>ировая война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358140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040"/>
            <a:ext cx="3581400" cy="250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 descr="C:\Users\Администратор\Documents\Россия вступает в 20 век\Первая мировая войн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139" y="1268760"/>
            <a:ext cx="4021137" cy="524919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Учитель\Desktop\изо\vino1_d_8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138" y="1268760"/>
            <a:ext cx="4553645" cy="52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67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599</TotalTime>
  <Words>508</Words>
  <Application>Microsoft Office PowerPoint</Application>
  <PresentationFormat>Экран (4:3)</PresentationFormat>
  <Paragraphs>66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Calibri</vt:lpstr>
      <vt:lpstr>Candara</vt:lpstr>
      <vt:lpstr>Symbol</vt:lpstr>
      <vt:lpstr>Tahoma</vt:lpstr>
      <vt:lpstr>Wingdings</vt:lpstr>
      <vt:lpstr>Волна</vt:lpstr>
      <vt:lpstr>         Урок окружающего мира 4 класс  Россия вступает  в ХХ век</vt:lpstr>
      <vt:lpstr>Презентация PowerPoint</vt:lpstr>
      <vt:lpstr>Презентация PowerPoint</vt:lpstr>
      <vt:lpstr>300 лет со дня избрания Романовых на царство</vt:lpstr>
      <vt:lpstr>Презентация PowerPoint</vt:lpstr>
      <vt:lpstr>Семья императора</vt:lpstr>
      <vt:lpstr>Как назывался город?</vt:lpstr>
      <vt:lpstr>Начало больших перемен</vt:lpstr>
      <vt:lpstr>Первая мировая война</vt:lpstr>
      <vt:lpstr>1917 год</vt:lpstr>
      <vt:lpstr>Октябрьская революция</vt:lpstr>
      <vt:lpstr>Гражданская война</vt:lpstr>
      <vt:lpstr>Царская семья</vt:lpstr>
      <vt:lpstr>Расстрел царской семьи</vt:lpstr>
      <vt:lpstr>Итог урока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окружающего мира 4 класс Россия вступает в ХХ век</dc:title>
  <dc:creator>1</dc:creator>
  <cp:lastModifiedBy>Пользователь</cp:lastModifiedBy>
  <cp:revision>43</cp:revision>
  <dcterms:created xsi:type="dcterms:W3CDTF">2015-03-23T13:30:51Z</dcterms:created>
  <dcterms:modified xsi:type="dcterms:W3CDTF">2020-03-27T07:38:45Z</dcterms:modified>
</cp:coreProperties>
</file>