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62" r:id="rId4"/>
    <p:sldId id="261" r:id="rId5"/>
    <p:sldId id="263" r:id="rId6"/>
    <p:sldId id="266" r:id="rId7"/>
    <p:sldId id="25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7" d="100"/>
          <a:sy n="67" d="100"/>
        </p:scale>
        <p:origin x="-139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84C2B-1AD4-496F-BD69-63C5455586A3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78629-C753-431F-AE79-B2C3DF35A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5D73-DB11-46F5-ACCE-9B71D32D223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C381-9D1E-4EE4-B814-85A2A824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9;&#1047;&#1067;&#1050;&#1040;%20&#1088;&#1072;&#1079;&#1085;&#1072;&#1103;\&#1050;&#1056;&#1048;&#1058;&#1057;&#1050;&#1040;&#1071;%20&#1092;&#1086;&#1085;&#1086;&#1093;&#1088;&#1077;&#1089;&#1090;&#1086;&#1084;&#1072;&#1090;&#1080;&#1103;\5\5%20&#1082;&#1083;\&#1052;&#1091;&#1079;&#1099;&#1082;&#1072;%20&#1080;%20&#1080;&#1079;&#1086;&#1073;&#1088;&#1072;&#1079;&#1080;&#1090;&#1077;&#1083;&#1100;&#1085;&#1086;&#1077;%20&#1080;&#1089;&#1082;&#1091;&#1089;&#1089;&#1090;&#1074;&#1086;\33%20-%20&#1052;.%20&#1063;&#1102;&#1088;&#1083;&#1077;&#1085;&#1080;&#1089;%20-%20&#1052;&#1086;&#1088;&#1077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9;&#1047;&#1067;&#1050;&#1040;%20&#1088;&#1072;&#1079;&#1085;&#1072;&#1103;\&#1050;&#1056;&#1048;&#1058;&#1057;&#1050;&#1040;&#1071;%20&#1092;&#1086;&#1085;&#1086;&#1093;&#1088;&#1077;&#1089;&#1090;&#1086;&#1084;&#1072;&#1090;&#1080;&#1103;\5\5%20&#1082;&#1083;\&#1052;&#1091;&#1079;&#1099;&#1082;&#1072;%20&#1080;%20&#1080;&#1079;&#1086;&#1073;&#1088;&#1072;&#1079;&#1080;&#1090;&#1077;&#1083;&#1100;&#1085;&#1086;&#1077;%20&#1080;&#1089;&#1082;&#1091;&#1089;&#1089;&#1090;&#1074;&#1086;\33%20-%20&#1052;.%20&#1063;&#1102;&#1088;&#1083;&#1077;&#1085;&#1080;&#1089;%20-%20&#1052;&#1086;&#1088;&#1077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5876" cy="73193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412777"/>
            <a:ext cx="894190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Музыка на мольберте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755876" cy="7319389"/>
          </a:xfrm>
          <a:prstGeom prst="rect">
            <a:avLst/>
          </a:prstGeom>
          <a:noFill/>
        </p:spPr>
      </p:pic>
      <p:pic>
        <p:nvPicPr>
          <p:cNvPr id="2051" name="Picture 3" descr="C:\РАБОТА\фоны для презентаций\Abstract-backgrounds\1680colourback_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8807490" cy="6713984"/>
          </a:xfrm>
          <a:prstGeom prst="rect">
            <a:avLst/>
          </a:prstGeom>
          <a:noFill/>
        </p:spPr>
      </p:pic>
      <p:pic>
        <p:nvPicPr>
          <p:cNvPr id="2052" name="Picture 4" descr="C:\Users\Мвидео\Desktop\чюр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96752"/>
            <a:ext cx="1704975" cy="2266950"/>
          </a:xfrm>
          <a:prstGeom prst="rect">
            <a:avLst/>
          </a:prstGeom>
          <a:noFill/>
        </p:spPr>
      </p:pic>
      <p:pic>
        <p:nvPicPr>
          <p:cNvPr id="2053" name="Picture 5" descr="C:\Users\Мвидео\Desktop\чюр\мемориальный музей в друскининка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9825"/>
            <a:ext cx="3048000" cy="19081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27783" y="548680"/>
            <a:ext cx="460851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Микалоюс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Константинас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Чюрлёнис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(1875-1911)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077072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«Я полечу в очень далекие миры, в края вечной красоты, солнца, сказки, в зачарованную страну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...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Я путешествую по далеким горизонтам взращенного в себе мира»</a:t>
            </a:r>
            <a:r>
              <a:rPr lang="ru-RU" sz="2400" dirty="0">
                <a:latin typeface="Arial Black" pitchFamily="34" charset="0"/>
              </a:rPr>
              <a:t> </a:t>
            </a:r>
            <a:br>
              <a:rPr lang="ru-RU" sz="2400" dirty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5876" cy="7319389"/>
          </a:xfrm>
          <a:prstGeom prst="rect">
            <a:avLst/>
          </a:prstGeom>
          <a:noFill/>
        </p:spPr>
      </p:pic>
      <p:pic>
        <p:nvPicPr>
          <p:cNvPr id="2051" name="Picture 3" descr="C:\РАБОТА\фоны для презентаций\Abstract-backgrounds\1680colourback_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0"/>
            <a:ext cx="9073008" cy="67139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Композитор-художник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80729"/>
            <a:ext cx="8532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            </a:t>
            </a:r>
            <a:r>
              <a:rPr lang="ru-RU" sz="2000" dirty="0" smtClean="0">
                <a:latin typeface="Arial Black" pitchFamily="34" charset="0"/>
              </a:rPr>
              <a:t>«</a:t>
            </a:r>
            <a:r>
              <a:rPr lang="ru-RU" sz="2000" i="1" dirty="0">
                <a:latin typeface="Arial Black" pitchFamily="34" charset="0"/>
              </a:rPr>
              <a:t>Вселенная представляется мне большой симфонией; люди – как ноты</a:t>
            </a:r>
            <a:r>
              <a:rPr lang="ru-RU" sz="2000" dirty="0" smtClean="0">
                <a:latin typeface="Arial Black" pitchFamily="34" charset="0"/>
              </a:rPr>
              <a:t>».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12160" y="198884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фуга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2492896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Фуга- многоголосное произведение.</a:t>
            </a:r>
          </a:p>
          <a:p>
            <a:r>
              <a:rPr lang="ru-RU" dirty="0" smtClean="0"/>
              <a:t>в переводе с лат. «Бег»;</a:t>
            </a:r>
          </a:p>
          <a:p>
            <a:r>
              <a:rPr lang="ru-RU" dirty="0" smtClean="0"/>
              <a:t>Основанное на  одновременном сочетании двух  или более  мелодических линий в  разных голосах</a:t>
            </a:r>
            <a:endParaRPr lang="ru-RU" dirty="0"/>
          </a:p>
        </p:txBody>
      </p:sp>
      <p:pic>
        <p:nvPicPr>
          <p:cNvPr id="11" name="33 - М. Чюрленис - М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142852"/>
            <a:ext cx="304800" cy="304800"/>
          </a:xfrm>
          <a:prstGeom prst="rect">
            <a:avLst/>
          </a:prstGeom>
        </p:spPr>
      </p:pic>
      <p:pic>
        <p:nvPicPr>
          <p:cNvPr id="12" name="Рисунок 11" descr="10_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44824"/>
            <a:ext cx="572514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755876" cy="7319389"/>
          </a:xfrm>
          <a:prstGeom prst="rect">
            <a:avLst/>
          </a:prstGeom>
          <a:noFill/>
        </p:spPr>
      </p:pic>
      <p:pic>
        <p:nvPicPr>
          <p:cNvPr id="2051" name="Picture 3" descr="C:\РАБОТА\фоны для презентаций\Abstract-backgrounds\1680colourback_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8807490" cy="67139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105273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        Необычность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творчества Чюрлениса в том, что он в музыке стремился приблизиться к живописи, а своими картинами хотел вызвать в зрителях ощущение, будто они слушают музыку.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5293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060848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cs typeface="Gisha" pitchFamily="34" charset="-79"/>
              </a:rPr>
              <a:t>    Его </a:t>
            </a:r>
            <a:r>
              <a:rPr lang="ru-RU" sz="2000" b="1" i="1" dirty="0">
                <a:solidFill>
                  <a:srgbClr val="00B050"/>
                </a:solidFill>
                <a:cs typeface="Gisha" pitchFamily="34" charset="-79"/>
              </a:rPr>
              <a:t>самые знаменитые музыкальные произведения - симфонические поэмы «В лесу» и </a:t>
            </a:r>
            <a:r>
              <a:rPr lang="ru-RU" sz="2000" b="1" i="1" dirty="0" smtClean="0">
                <a:solidFill>
                  <a:srgbClr val="00B050"/>
                </a:solidFill>
                <a:cs typeface="Gisha" pitchFamily="34" charset="-79"/>
              </a:rPr>
              <a:t>«Море</a:t>
            </a:r>
            <a:r>
              <a:rPr lang="ru-RU" sz="2000" b="1" i="1" dirty="0">
                <a:solidFill>
                  <a:srgbClr val="00B050"/>
                </a:solidFill>
                <a:cs typeface="Gisha" pitchFamily="34" charset="-79"/>
              </a:rPr>
              <a:t>». Несмотря на то что они писались отнюдь не красками, а нотными знаками на обычной бумаге, музыка Чюрлениса заставляет нас не только явственно слышать лес и море, но и зримо представлять их. И наоборот, своей живописью художник вызывает в зрителях ощущение, будто то, что нарисовано, звучит как музыка. У него и картины имеют музыкальные названия - прелюдии и сонаты. Живописные «Сонаты» Чюрлениса, как и обычные музыкальные, имеют отдельные части-картины. Самые знаменитые из них — это «Соната моря» и «Соната звезд».</a:t>
            </a:r>
          </a:p>
        </p:txBody>
      </p:sp>
      <p:pic>
        <p:nvPicPr>
          <p:cNvPr id="4102" name="Picture 6" descr="http://im7-tub-ru.yandex.net/i?id=228294837-3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1304925" cy="1428750"/>
          </a:xfrm>
          <a:prstGeom prst="rect">
            <a:avLst/>
          </a:prstGeom>
          <a:noFill/>
        </p:spPr>
      </p:pic>
      <p:pic>
        <p:nvPicPr>
          <p:cNvPr id="4103" name="Picture 7" descr="C:\Users\Мвидео\Desktop\чюр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314459"/>
            <a:ext cx="2357500" cy="2465953"/>
          </a:xfrm>
          <a:prstGeom prst="rect">
            <a:avLst/>
          </a:prstGeom>
          <a:noFill/>
        </p:spPr>
      </p:pic>
      <p:pic>
        <p:nvPicPr>
          <p:cNvPr id="4104" name="Picture 8" descr="C:\Users\Мвидео\Desktop\чюр\depositphotos_1230575-Wa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567362"/>
            <a:ext cx="1333616" cy="129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57"/>
            <a:ext cx="9755876" cy="7319389"/>
          </a:xfrm>
          <a:prstGeom prst="rect">
            <a:avLst/>
          </a:prstGeom>
          <a:noFill/>
        </p:spPr>
      </p:pic>
      <p:pic>
        <p:nvPicPr>
          <p:cNvPr id="2051" name="Picture 3" descr="C:\РАБОТА\фоны для презентаций\Abstract-backgrounds\1680colourback_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8807490" cy="6713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Соната моря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Мвидео\Desktop\чюр\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96752"/>
            <a:ext cx="4032448" cy="5184576"/>
          </a:xfrm>
          <a:prstGeom prst="rect">
            <a:avLst/>
          </a:prstGeom>
          <a:noFill/>
        </p:spPr>
      </p:pic>
      <p:pic>
        <p:nvPicPr>
          <p:cNvPr id="14" name="Picture 4" descr="C:\Users\Мвидео\Desktop\чюр\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96752"/>
            <a:ext cx="3810000" cy="5105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83560" y="105273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С</a:t>
            </a:r>
            <a:r>
              <a:rPr lang="ru-RU" b="1" dirty="0" smtClean="0"/>
              <a:t>оната- муз. произведение, обычно</a:t>
            </a:r>
          </a:p>
          <a:p>
            <a:r>
              <a:rPr lang="ru-RU" b="1" dirty="0"/>
              <a:t>г</a:t>
            </a:r>
            <a:r>
              <a:rPr lang="ru-RU" b="1" dirty="0" smtClean="0"/>
              <a:t>лубокие и значительные по содержанию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5517232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первая часть сонаты- «Аллегро"</a:t>
            </a:r>
            <a:endParaRPr lang="ru-RU" sz="2000" dirty="0"/>
          </a:p>
        </p:txBody>
      </p:sp>
      <p:pic>
        <p:nvPicPr>
          <p:cNvPr id="11" name="33 - М. Чюрленис - М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2866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3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/>
          <a:lstStyle/>
          <a:p>
            <a:r>
              <a:rPr lang="ru-RU" dirty="0" err="1" smtClean="0"/>
              <a:t>вввто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755876" cy="7319389"/>
          </a:xfrm>
          <a:prstGeom prst="rect">
            <a:avLst/>
          </a:prstGeom>
          <a:noFill/>
        </p:spPr>
      </p:pic>
      <p:pic>
        <p:nvPicPr>
          <p:cNvPr id="8193" name="Picture 1" descr="C:\Users\Мвидео\Desktop\чюр\slide0001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9049073" cy="7317433"/>
          </a:xfrm>
          <a:prstGeom prst="rect">
            <a:avLst/>
          </a:prstGeom>
          <a:noFill/>
        </p:spPr>
      </p:pic>
      <p:pic>
        <p:nvPicPr>
          <p:cNvPr id="8194" name="Picture 2" descr="C:\Users\Мвидео\Desktop\чюр\чюрл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4316958" cy="56784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105273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Вторая часть «СОНАТЫ МОРЯ»</a:t>
            </a:r>
          </a:p>
          <a:p>
            <a:r>
              <a:rPr lang="ru-RU" sz="2400" b="1" dirty="0" smtClean="0"/>
              <a:t>АНДАНТЕ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/>
          <a:lstStyle/>
          <a:p>
            <a:r>
              <a:rPr lang="ru-RU" dirty="0" err="1" smtClean="0"/>
              <a:t>вввто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755876" cy="7319389"/>
          </a:xfrm>
          <a:prstGeom prst="rect">
            <a:avLst/>
          </a:prstGeom>
          <a:noFill/>
        </p:spPr>
      </p:pic>
      <p:pic>
        <p:nvPicPr>
          <p:cNvPr id="8193" name="Picture 1" descr="C:\Users\Мвидео\Desktop\чюр\slide0001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9049073" cy="73174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2160" y="1052737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Третья часть «СОНАТЫ МОРЯ»- «ФИНАЛ»</a:t>
            </a:r>
          </a:p>
          <a:p>
            <a:endParaRPr lang="ru-RU" sz="2400" b="1" dirty="0"/>
          </a:p>
        </p:txBody>
      </p:sp>
      <p:pic>
        <p:nvPicPr>
          <p:cNvPr id="8198" name="Picture 6" descr="C:\Users\Мвидео\Desktop\чюр\ЧЮРЛ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5250160" cy="70448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/>
          <a:lstStyle/>
          <a:p>
            <a:r>
              <a:rPr lang="ru-RU" dirty="0" err="1" smtClean="0"/>
              <a:t>вввто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РАБОТА\фоны для презентаций\Colorful Background\hc083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755876" cy="6859957"/>
          </a:xfrm>
          <a:prstGeom prst="rect">
            <a:avLst/>
          </a:prstGeom>
          <a:noFill/>
        </p:spPr>
      </p:pic>
      <p:pic>
        <p:nvPicPr>
          <p:cNvPr id="8193" name="Picture 1" descr="C:\Users\Мвидео\Desktop\чюр\slide0001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0"/>
            <a:ext cx="8532440" cy="68996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142852"/>
            <a:ext cx="536408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Могучее море. Велико, беспредельно, безмерно.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Целое небо обводит своей голубизною твои волны,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А ты… дышишь тихо и спокойно, ибо знаешь, что нет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Конца твоей мощи, нет пределов твоему величию,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 твое бытие бесконечно.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Велико, могуче, </a:t>
            </a:r>
            <a:r>
              <a:rPr lang="ru-RU" b="1" i="1" dirty="0"/>
              <a:t>п</a:t>
            </a:r>
            <a:r>
              <a:rPr lang="ru-RU" b="1" i="1" dirty="0" smtClean="0"/>
              <a:t>рекрасно море!  </a:t>
            </a:r>
            <a:endParaRPr lang="ru-RU" b="1" i="1" dirty="0"/>
          </a:p>
        </p:txBody>
      </p:sp>
      <p:pic>
        <p:nvPicPr>
          <p:cNvPr id="22531" name="Picture 3" descr="C:\Users\Мвидео\Desktop\чюр\пам на могтле в вильнюс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6843" y="2924944"/>
            <a:ext cx="2567157" cy="3709764"/>
          </a:xfrm>
          <a:prstGeom prst="rect">
            <a:avLst/>
          </a:prstGeom>
          <a:noFill/>
        </p:spPr>
      </p:pic>
      <p:pic>
        <p:nvPicPr>
          <p:cNvPr id="22532" name="Picture 4" descr="C:\Users\Мвидео\Desktop\чюр\paminklas_Ciurlioni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04"/>
            <a:ext cx="3650993" cy="3929067"/>
          </a:xfrm>
          <a:prstGeom prst="rect">
            <a:avLst/>
          </a:prstGeom>
          <a:noFill/>
        </p:spPr>
      </p:pic>
      <p:pic>
        <p:nvPicPr>
          <p:cNvPr id="22533" name="Picture 5" descr="C:\Users\Мвидео\Desktop\чюр\чюрлёнис доска в с-пете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3347864" cy="23586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19872" y="436510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и надгробье в Вильнюсе;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мемориальная доска в Санкт- Петербурге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734</TotalTime>
  <Words>330</Words>
  <Application>Microsoft Office PowerPoint</Application>
  <PresentationFormat>Экран (4:3)</PresentationFormat>
  <Paragraphs>38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вввто</vt:lpstr>
      <vt:lpstr>вввто</vt:lpstr>
      <vt:lpstr>вввто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Мвидео</cp:lastModifiedBy>
  <cp:revision>68</cp:revision>
  <dcterms:created xsi:type="dcterms:W3CDTF">2012-05-08T11:20:28Z</dcterms:created>
  <dcterms:modified xsi:type="dcterms:W3CDTF">2013-11-09T11:01:13Z</dcterms:modified>
</cp:coreProperties>
</file>