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5" r:id="rId6"/>
    <p:sldId id="263" r:id="rId7"/>
    <p:sldId id="267" r:id="rId8"/>
    <p:sldId id="268" r:id="rId9"/>
    <p:sldId id="271" r:id="rId10"/>
    <p:sldId id="270" r:id="rId11"/>
    <p:sldId id="272" r:id="rId12"/>
    <p:sldId id="273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B1B8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866776" y="2967335"/>
            <a:ext cx="54104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rgbClr val="7030A0"/>
                  </a:solidFill>
                </a:ln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" pitchFamily="18" charset="0"/>
              </a:rPr>
              <a:t>Русский   язык </a:t>
            </a:r>
            <a:endParaRPr lang="ru-RU" sz="5400" b="1" cap="none" spc="50" dirty="0">
              <a:ln w="11430">
                <a:solidFill>
                  <a:srgbClr val="7030A0"/>
                </a:solidFill>
              </a:ln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290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357166"/>
            <a:ext cx="6072230" cy="35719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413338"/>
            <a:ext cx="8643998" cy="2599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Стоит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поляне  дерево. 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Кора на стволе белая  с темными полосками. 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Раскидистые ветки  укутаны  зелёными листьями. 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Красавицей русского леса  называют  берёзку.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28926" y="428604"/>
            <a:ext cx="5857916" cy="3571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2551837"/>
            <a:ext cx="84296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Вчера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был в цирке и видел тигров. 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Какие они красивые и сильные.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Шкура у них полосатая, яркая.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Глаза горят зелёным огнём.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А когда тигры рычат, видны белые клыки.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428604"/>
            <a:ext cx="6072230" cy="428628"/>
          </a:xfrm>
          <a:prstGeom prst="rect">
            <a:avLst/>
          </a:prstGeom>
          <a:solidFill>
            <a:srgbClr val="E1B1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2551837"/>
            <a:ext cx="8143932" cy="2599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Матрёшка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это деревянная кукла. 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У неё румяное лицо, синие глаза и алые  губы.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Яркий  сарафан и платок дополняют её красоту.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Русская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матрёшка - лучший подарок.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21704" y="2967335"/>
            <a:ext cx="5700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 за урок 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1700809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нашем  доме  живёт  очень красивый  кот.  Усы  и  брови  у  него  длинные  и белые.  Глаза   похожи  на   круглые  зелёные  пуговицы.  Шерсть у этого кота  чёрная,  как уголь,  а  мордочка белая.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Текст – повествование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2420888"/>
            <a:ext cx="8352928" cy="331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Действия  происходят  одно за  другим.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 тексту  можно  поставить вопрос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что случилось? что произошло?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Много  глаголов.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1700809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нашем  доме  живёт  очень красивый  кот.  Усы  и  брови  у  него  длинные  и белые.  Глаза   похожи  на   круглые  зелёные  пуговицы.  Шерсть у этого кота  чёрная,  как уголь,  а  мордочка белая.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1556792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0070C0"/>
                </a:solidFill>
                <a:latin typeface="Century" pitchFamily="18" charset="0"/>
              </a:rPr>
              <a:t>Что такое   текст -описание?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0070C0"/>
              </a:solidFill>
              <a:latin typeface="Century" pitchFamily="18" charset="0"/>
            </a:endParaRPr>
          </a:p>
        </p:txBody>
      </p:sp>
      <p:pic>
        <p:nvPicPr>
          <p:cNvPr id="6" name="Рисунок 5" descr="391367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2132856"/>
            <a:ext cx="1672952" cy="2117330"/>
          </a:xfrm>
          <a:prstGeom prst="rect">
            <a:avLst/>
          </a:prstGeom>
        </p:spPr>
      </p:pic>
      <p:sp>
        <p:nvSpPr>
          <p:cNvPr id="7" name="Облако 6"/>
          <p:cNvSpPr/>
          <p:nvPr/>
        </p:nvSpPr>
        <p:spPr>
          <a:xfrm>
            <a:off x="971600" y="2276872"/>
            <a:ext cx="8172400" cy="3672408"/>
          </a:xfrm>
          <a:prstGeom prst="cloud">
            <a:avLst/>
          </a:prstGeom>
          <a:solidFill>
            <a:srgbClr val="CCECFF"/>
          </a:solidFill>
          <a:ln>
            <a:solidFill>
              <a:srgbClr val="00B0F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979712" y="3212976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entury" pitchFamily="18" charset="0"/>
              </a:rPr>
              <a:t>   Откроем   учебники  на стр. 96  и   проверим  себя. </a:t>
            </a:r>
            <a:endParaRPr lang="ru-RU" sz="3600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980728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          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700808"/>
            <a:ext cx="89644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>
                <a:latin typeface="Century" pitchFamily="18" charset="0"/>
              </a:rPr>
              <a:t>Будет  описание  предмета  или явления.</a:t>
            </a:r>
          </a:p>
          <a:p>
            <a:pPr marL="342900" indent="-342900">
              <a:buAutoNum type="arabicPeriod"/>
            </a:pPr>
            <a:endParaRPr lang="ru-RU" sz="3600" dirty="0" smtClean="0">
              <a:latin typeface="Century" pitchFamily="18" charset="0"/>
            </a:endParaRPr>
          </a:p>
          <a:p>
            <a:pPr marL="342900" indent="-342900">
              <a:buAutoNum type="arabicPeriod"/>
            </a:pPr>
            <a:r>
              <a:rPr lang="ru-RU" sz="3600" dirty="0" smtClean="0">
                <a:latin typeface="Century" pitchFamily="18" charset="0"/>
              </a:rPr>
              <a:t>К  тексту можно поставить вопросы  </a:t>
            </a:r>
            <a:r>
              <a:rPr lang="ru-RU" sz="3600" b="1" dirty="0" smtClean="0">
                <a:latin typeface="Century" pitchFamily="18" charset="0"/>
              </a:rPr>
              <a:t>какой? какая? какое? какие?</a:t>
            </a:r>
          </a:p>
          <a:p>
            <a:pPr marL="342900" indent="-342900">
              <a:buAutoNum type="arabicPeriod"/>
            </a:pPr>
            <a:endParaRPr lang="ru-RU" sz="3600" b="1" dirty="0" smtClean="0">
              <a:latin typeface="Century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3600" dirty="0" smtClean="0">
                <a:latin typeface="Century" pitchFamily="18" charset="0"/>
              </a:rPr>
              <a:t>3.  Много  имён  прилагательных</a:t>
            </a:r>
            <a:endParaRPr lang="ru-RU" sz="36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ds02.infourok.ru/uploads/ex/052e/00024f1d-03ed500d/img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1142984"/>
            <a:ext cx="7500958" cy="546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500042"/>
            <a:ext cx="6429420" cy="35719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57224" y="2214554"/>
            <a:ext cx="80010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074863" algn="l"/>
              </a:tabLs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одном  дереве  пристроился дятел.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4863" algn="l"/>
              </a:tabLs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Головка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спинка чёрные.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4863" algn="l"/>
              </a:tabLs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затылке ярко-красные пятна.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4863" algn="l"/>
              </a:tabLs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крылышках белые пятнышки и полоски.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4863" algn="l"/>
              </a:tabLs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 красавец!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https://im0-tub-ru.yandex.net/i?id=763e21b021c23f90b5451b69c4bb527a-l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s://im0-tub-ru.yandex.net/i?id=763e21b021c23f90b5451b69c4bb527a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59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11760" y="141277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3174" y="428604"/>
            <a:ext cx="6143668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690336"/>
            <a:ext cx="72152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Лиса </a:t>
            </a:r>
            <a:r>
              <a:rPr lang="ru-RU" sz="3200" dirty="0" smtClean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хитрый зверь.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Шерсть на ней длинная и пушистая.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Мордочка у лисы  красивая.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Особенно хорош рыжий хвост.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Хвостом  она  заметает свои следы.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327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209</cp:lastModifiedBy>
  <cp:revision>22</cp:revision>
  <dcterms:created xsi:type="dcterms:W3CDTF">2017-04-11T10:00:53Z</dcterms:created>
  <dcterms:modified xsi:type="dcterms:W3CDTF">2017-04-12T00:23:59Z</dcterms:modified>
</cp:coreProperties>
</file>