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1" r:id="rId3"/>
    <p:sldId id="302" r:id="rId4"/>
    <p:sldId id="303" r:id="rId5"/>
    <p:sldId id="306" r:id="rId6"/>
    <p:sldId id="304" r:id="rId7"/>
    <p:sldId id="305" r:id="rId8"/>
    <p:sldId id="30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9" autoAdjust="0"/>
    <p:restoredTop sz="94660"/>
  </p:normalViewPr>
  <p:slideViewPr>
    <p:cSldViewPr>
      <p:cViewPr varScale="1">
        <p:scale>
          <a:sx n="66" d="100"/>
          <a:sy n="66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Nice to see you again!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en-US" dirty="0" err="1" smtClean="0"/>
              <a:t>rd</a:t>
            </a:r>
            <a:r>
              <a:rPr lang="en-US" dirty="0" smtClean="0"/>
              <a:t> </a:t>
            </a:r>
            <a:r>
              <a:rPr lang="en-US" dirty="0" smtClean="0"/>
              <a:t>grade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7509520" cy="7920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What’s the weather</a:t>
            </a:r>
            <a:r>
              <a:rPr lang="ru-RU" dirty="0"/>
              <a:t> </a:t>
            </a:r>
            <a:r>
              <a:rPr lang="en-US" dirty="0"/>
              <a:t>like </a:t>
            </a:r>
            <a:r>
              <a:rPr lang="en-US" dirty="0" smtClean="0"/>
              <a:t>today? It’s </a:t>
            </a:r>
            <a:r>
              <a:rPr lang="en-US" dirty="0" smtClean="0"/>
              <a:t>……………</a:t>
            </a:r>
            <a:endParaRPr lang="ru-RU" dirty="0"/>
          </a:p>
        </p:txBody>
      </p:sp>
      <p:pic>
        <p:nvPicPr>
          <p:cNvPr id="1026" name="Picture 2" descr="http://ldospk.ru/wikispk/images/0/01/Laufe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4378"/>
            <a:ext cx="2211866" cy="195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9" y="4920952"/>
            <a:ext cx="18843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13" y="4963814"/>
            <a:ext cx="215741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04" y="3279997"/>
            <a:ext cx="1450975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99" y="5661133"/>
            <a:ext cx="208438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http://www.topglobus.ru/skin/smile/s315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34" y="4437112"/>
            <a:ext cx="397484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smiles24.ru/data/smiles/smiles-pogoda-301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94" y="2271885"/>
            <a:ext cx="2705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playcast.ru/uploads/2015/04/10/13112129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27" y="330763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hivurokov.ru/multiurok/2/8/7/287f5140ccfe7166107d9cda3ccb1ed92bd77b9a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5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700808"/>
            <a:ext cx="828092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>
              <a:ln w="1905"/>
              <a:gradFill>
                <a:gsLst>
                  <a:gs pos="0">
                    <a:srgbClr val="A20000"/>
                  </a:gs>
                  <a:gs pos="78000">
                    <a:srgbClr val="BC0000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Рисунок 6" descr="http://kroha66.ru/uploadedFiles/images/mebel_kapital/stul_kuzya/Solnyshk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14327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28926" y="5357826"/>
            <a:ext cx="6000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chair +s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 descr="http://kroha66.ru/uploadedFiles/images/mebel_kapital/stul_kuzya/Solnyshk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264320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4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ites.google.com/a/xtec.cat/teresa-naves/_/rsrc/1502634381151/grammar/grammar-handouts/pronouns/subjuctive-pronouns-i-you-she-he-it-we-you-they/SubjuctivePronou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959"/>
            <a:ext cx="8712968" cy="65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875/0008324c-429c241a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7"/>
            <a:ext cx="87129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1866122"/>
            <a:ext cx="1276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-быть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8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esent5.com/docs/have_has_images/have_has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772816"/>
            <a:ext cx="1720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У меня есть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2348880"/>
            <a:ext cx="1630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Black" pitchFamily="34" charset="0"/>
              </a:rPr>
              <a:t>У тебя есть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4945" y="285820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У него есть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3613666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У неё есть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7941" y="4725144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У нас есть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6187" y="5445224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Black" pitchFamily="34" charset="0"/>
              </a:rPr>
              <a:t>У них есть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2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Well done!</a:t>
            </a:r>
            <a:endParaRPr lang="ru-RU" sz="9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43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Nice to see you again!</vt:lpstr>
      <vt:lpstr>What’s the weather like today? It’s ……………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Well done!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Joker</cp:lastModifiedBy>
  <cp:revision>30</cp:revision>
  <dcterms:created xsi:type="dcterms:W3CDTF">2013-08-25T12:51:36Z</dcterms:created>
  <dcterms:modified xsi:type="dcterms:W3CDTF">2018-09-05T19:45:26Z</dcterms:modified>
</cp:coreProperties>
</file>