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68D5F6-F7FC-40B7-BB1E-ABF4CEC457D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8F8167-F4C2-42E4-8C45-4575978EB094}">
      <dgm:prSet phldrT="[Текст]"/>
      <dgm:spPr/>
      <dgm:t>
        <a:bodyPr/>
        <a:lstStyle/>
        <a:p>
          <a:r>
            <a:rPr lang="ru-RU"/>
            <a:t>Доходы граждан</a:t>
          </a:r>
        </a:p>
      </dgm:t>
    </dgm:pt>
    <dgm:pt modelId="{D278DAA4-B274-4043-BFCE-CA87616841CF}" type="parTrans" cxnId="{456601E2-1499-4747-99B3-A34429B64DF4}">
      <dgm:prSet/>
      <dgm:spPr/>
      <dgm:t>
        <a:bodyPr/>
        <a:lstStyle/>
        <a:p>
          <a:endParaRPr lang="ru-RU"/>
        </a:p>
      </dgm:t>
    </dgm:pt>
    <dgm:pt modelId="{42DED3CC-104D-4596-A700-37D48FD75173}" type="sibTrans" cxnId="{456601E2-1499-4747-99B3-A34429B64DF4}">
      <dgm:prSet/>
      <dgm:spPr/>
      <dgm:t>
        <a:bodyPr/>
        <a:lstStyle/>
        <a:p>
          <a:endParaRPr lang="ru-RU"/>
        </a:p>
      </dgm:t>
    </dgm:pt>
    <dgm:pt modelId="{7B13BA6B-FC2A-438A-BE12-403C2A7C2863}">
      <dgm:prSet phldrT="[Текст]" custT="1"/>
      <dgm:spPr/>
      <dgm:t>
        <a:bodyPr/>
        <a:lstStyle/>
        <a:p>
          <a:r>
            <a:rPr lang="ru-RU" sz="1500" dirty="0"/>
            <a:t>Заработная плата</a:t>
          </a:r>
        </a:p>
      </dgm:t>
    </dgm:pt>
    <dgm:pt modelId="{EE54D7D6-C0EE-44A7-9843-256829B0C8D2}" type="parTrans" cxnId="{B18020B1-71A7-46B5-A062-28EC828CD750}">
      <dgm:prSet/>
      <dgm:spPr/>
      <dgm:t>
        <a:bodyPr/>
        <a:lstStyle/>
        <a:p>
          <a:endParaRPr lang="ru-RU"/>
        </a:p>
      </dgm:t>
    </dgm:pt>
    <dgm:pt modelId="{7386A9E3-3170-4A19-A7B8-D95BC8F748D7}" type="sibTrans" cxnId="{B18020B1-71A7-46B5-A062-28EC828CD750}">
      <dgm:prSet/>
      <dgm:spPr/>
      <dgm:t>
        <a:bodyPr/>
        <a:lstStyle/>
        <a:p>
          <a:endParaRPr lang="ru-RU"/>
        </a:p>
      </dgm:t>
    </dgm:pt>
    <dgm:pt modelId="{3C628822-B7C6-49B6-A51A-B478C426C97F}">
      <dgm:prSet phldrT="[Текст]" custT="1"/>
      <dgm:spPr/>
      <dgm:t>
        <a:bodyPr/>
        <a:lstStyle/>
        <a:p>
          <a:r>
            <a:rPr lang="ru-RU" sz="1500" dirty="0"/>
            <a:t>Государственные выплаты</a:t>
          </a:r>
        </a:p>
      </dgm:t>
    </dgm:pt>
    <dgm:pt modelId="{631F094C-E541-45B3-B809-3B335ED2FF1A}" type="parTrans" cxnId="{1276DC3D-B344-4006-9CD9-E94F8308550E}">
      <dgm:prSet/>
      <dgm:spPr/>
      <dgm:t>
        <a:bodyPr/>
        <a:lstStyle/>
        <a:p>
          <a:endParaRPr lang="ru-RU"/>
        </a:p>
      </dgm:t>
    </dgm:pt>
    <dgm:pt modelId="{5202B5E9-106B-4BAA-814F-1B6A00F42F79}" type="sibTrans" cxnId="{1276DC3D-B344-4006-9CD9-E94F8308550E}">
      <dgm:prSet/>
      <dgm:spPr/>
      <dgm:t>
        <a:bodyPr/>
        <a:lstStyle/>
        <a:p>
          <a:endParaRPr lang="ru-RU"/>
        </a:p>
      </dgm:t>
    </dgm:pt>
    <dgm:pt modelId="{6FBA2ED6-37D6-4A6C-BB55-7424E9EEB95F}">
      <dgm:prSet phldrT="[Текст]" custT="1"/>
      <dgm:spPr/>
      <dgm:t>
        <a:bodyPr/>
        <a:lstStyle/>
        <a:p>
          <a:r>
            <a:rPr lang="ru-RU" sz="1500" dirty="0"/>
            <a:t>Доход от собственности</a:t>
          </a:r>
        </a:p>
      </dgm:t>
    </dgm:pt>
    <dgm:pt modelId="{47F7939B-0F26-4E1D-87F6-5891156FAD29}" type="parTrans" cxnId="{AFB1D996-5419-4FCC-836C-AA1D45A0B886}">
      <dgm:prSet/>
      <dgm:spPr/>
      <dgm:t>
        <a:bodyPr/>
        <a:lstStyle/>
        <a:p>
          <a:endParaRPr lang="ru-RU"/>
        </a:p>
      </dgm:t>
    </dgm:pt>
    <dgm:pt modelId="{E4DC8FB5-E288-4FA9-8191-5E90128FF58B}" type="sibTrans" cxnId="{AFB1D996-5419-4FCC-836C-AA1D45A0B886}">
      <dgm:prSet/>
      <dgm:spPr/>
      <dgm:t>
        <a:bodyPr/>
        <a:lstStyle/>
        <a:p>
          <a:endParaRPr lang="ru-RU"/>
        </a:p>
      </dgm:t>
    </dgm:pt>
    <dgm:pt modelId="{4F1E5148-E1FB-4C2A-BC06-F524CE91B54C}">
      <dgm:prSet custT="1"/>
      <dgm:spPr/>
      <dgm:t>
        <a:bodyPr/>
        <a:lstStyle/>
        <a:p>
          <a:r>
            <a:rPr lang="ru-RU" sz="1500" dirty="0"/>
            <a:t>Доход от предпринимательской деятельности</a:t>
          </a:r>
        </a:p>
      </dgm:t>
    </dgm:pt>
    <dgm:pt modelId="{E252B545-A167-4BEF-8CC4-AE6BB40DAC4B}" type="parTrans" cxnId="{1669AEA7-0432-4CC5-AAEA-65485958FE18}">
      <dgm:prSet/>
      <dgm:spPr/>
      <dgm:t>
        <a:bodyPr/>
        <a:lstStyle/>
        <a:p>
          <a:endParaRPr lang="ru-RU"/>
        </a:p>
      </dgm:t>
    </dgm:pt>
    <dgm:pt modelId="{996D6A3B-35C6-4B5E-A4DD-CDBA016127A0}" type="sibTrans" cxnId="{1669AEA7-0432-4CC5-AAEA-65485958FE18}">
      <dgm:prSet/>
      <dgm:spPr/>
      <dgm:t>
        <a:bodyPr/>
        <a:lstStyle/>
        <a:p>
          <a:endParaRPr lang="ru-RU"/>
        </a:p>
      </dgm:t>
    </dgm:pt>
    <dgm:pt modelId="{2F3615C7-7F7A-427E-BEBC-81627C590265}">
      <dgm:prSet custT="1"/>
      <dgm:spPr/>
      <dgm:t>
        <a:bodyPr/>
        <a:lstStyle/>
        <a:p>
          <a:r>
            <a:rPr lang="ru-RU" sz="1500" dirty="0"/>
            <a:t>Наследство</a:t>
          </a:r>
        </a:p>
      </dgm:t>
    </dgm:pt>
    <dgm:pt modelId="{2F82EFB6-4F70-4445-86A7-4B117D1C4D20}" type="parTrans" cxnId="{1E1330E7-2E40-464C-A378-22C2F038C974}">
      <dgm:prSet/>
      <dgm:spPr/>
      <dgm:t>
        <a:bodyPr/>
        <a:lstStyle/>
        <a:p>
          <a:endParaRPr lang="ru-RU"/>
        </a:p>
      </dgm:t>
    </dgm:pt>
    <dgm:pt modelId="{925AC108-B2A0-4756-917B-E1FAA8EA9E26}" type="sibTrans" cxnId="{1E1330E7-2E40-464C-A378-22C2F038C974}">
      <dgm:prSet/>
      <dgm:spPr/>
      <dgm:t>
        <a:bodyPr/>
        <a:lstStyle/>
        <a:p>
          <a:endParaRPr lang="ru-RU"/>
        </a:p>
      </dgm:t>
    </dgm:pt>
    <dgm:pt modelId="{5D06EE20-5030-47C9-A38E-BAFDA6EB921A}" type="pres">
      <dgm:prSet presAssocID="{6668D5F6-F7FC-40B7-BB1E-ABF4CEC457D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B250998-2D2F-4593-84D3-8FD51D56AD00}" type="pres">
      <dgm:prSet presAssocID="{DC8F8167-F4C2-42E4-8C45-4575978EB094}" presName="hierRoot1" presStyleCnt="0">
        <dgm:presLayoutVars>
          <dgm:hierBranch val="init"/>
        </dgm:presLayoutVars>
      </dgm:prSet>
      <dgm:spPr/>
    </dgm:pt>
    <dgm:pt modelId="{CCAC03D6-F650-4137-B9CC-9A6DA51B0D47}" type="pres">
      <dgm:prSet presAssocID="{DC8F8167-F4C2-42E4-8C45-4575978EB094}" presName="rootComposite1" presStyleCnt="0"/>
      <dgm:spPr/>
    </dgm:pt>
    <dgm:pt modelId="{2F9A2588-B0B5-4B5B-AECF-FA10473E0769}" type="pres">
      <dgm:prSet presAssocID="{DC8F8167-F4C2-42E4-8C45-4575978EB094}" presName="rootText1" presStyleLbl="node0" presStyleIdx="0" presStyleCnt="1" custScaleX="188647" custScaleY="557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9A991E-7A02-4914-A591-D7000DC8CA34}" type="pres">
      <dgm:prSet presAssocID="{DC8F8167-F4C2-42E4-8C45-4575978EB09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C5C39C9-3B20-44FE-8A63-A0D2B6E256D5}" type="pres">
      <dgm:prSet presAssocID="{DC8F8167-F4C2-42E4-8C45-4575978EB094}" presName="hierChild2" presStyleCnt="0"/>
      <dgm:spPr/>
    </dgm:pt>
    <dgm:pt modelId="{BB5AA9B1-6D56-42CC-ABC4-CDA8708588C5}" type="pres">
      <dgm:prSet presAssocID="{EE54D7D6-C0EE-44A7-9843-256829B0C8D2}" presName="Name37" presStyleLbl="parChTrans1D2" presStyleIdx="0" presStyleCnt="5"/>
      <dgm:spPr/>
      <dgm:t>
        <a:bodyPr/>
        <a:lstStyle/>
        <a:p>
          <a:endParaRPr lang="ru-RU"/>
        </a:p>
      </dgm:t>
    </dgm:pt>
    <dgm:pt modelId="{F5607D61-4E9A-4310-8441-ED85670B888A}" type="pres">
      <dgm:prSet presAssocID="{7B13BA6B-FC2A-438A-BE12-403C2A7C2863}" presName="hierRoot2" presStyleCnt="0">
        <dgm:presLayoutVars>
          <dgm:hierBranch val="init"/>
        </dgm:presLayoutVars>
      </dgm:prSet>
      <dgm:spPr/>
    </dgm:pt>
    <dgm:pt modelId="{A9C81669-5DF4-4D5A-A07D-0220F5CFC53D}" type="pres">
      <dgm:prSet presAssocID="{7B13BA6B-FC2A-438A-BE12-403C2A7C2863}" presName="rootComposite" presStyleCnt="0"/>
      <dgm:spPr/>
    </dgm:pt>
    <dgm:pt modelId="{33B5F452-7DB4-4D82-AF9F-9B93D3C9669D}" type="pres">
      <dgm:prSet presAssocID="{7B13BA6B-FC2A-438A-BE12-403C2A7C2863}" presName="rootText" presStyleLbl="node2" presStyleIdx="0" presStyleCnt="5" custScaleX="111289" custScaleY="1692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ECD5CB-A281-4E12-BC0D-C6FACA81B0BC}" type="pres">
      <dgm:prSet presAssocID="{7B13BA6B-FC2A-438A-BE12-403C2A7C2863}" presName="rootConnector" presStyleLbl="node2" presStyleIdx="0" presStyleCnt="5"/>
      <dgm:spPr/>
      <dgm:t>
        <a:bodyPr/>
        <a:lstStyle/>
        <a:p>
          <a:endParaRPr lang="ru-RU"/>
        </a:p>
      </dgm:t>
    </dgm:pt>
    <dgm:pt modelId="{5540B9BB-1FED-4328-87B7-7DF91BBA4F58}" type="pres">
      <dgm:prSet presAssocID="{7B13BA6B-FC2A-438A-BE12-403C2A7C2863}" presName="hierChild4" presStyleCnt="0"/>
      <dgm:spPr/>
    </dgm:pt>
    <dgm:pt modelId="{0B591A09-671D-4FE7-ADF4-E0115F8CCC62}" type="pres">
      <dgm:prSet presAssocID="{7B13BA6B-FC2A-438A-BE12-403C2A7C2863}" presName="hierChild5" presStyleCnt="0"/>
      <dgm:spPr/>
    </dgm:pt>
    <dgm:pt modelId="{406B31E7-30AC-4809-B8C7-15C73C8EC6B3}" type="pres">
      <dgm:prSet presAssocID="{631F094C-E541-45B3-B809-3B335ED2FF1A}" presName="Name37" presStyleLbl="parChTrans1D2" presStyleIdx="1" presStyleCnt="5"/>
      <dgm:spPr/>
      <dgm:t>
        <a:bodyPr/>
        <a:lstStyle/>
        <a:p>
          <a:endParaRPr lang="ru-RU"/>
        </a:p>
      </dgm:t>
    </dgm:pt>
    <dgm:pt modelId="{39519585-8AD6-46DB-AA52-202849BFA927}" type="pres">
      <dgm:prSet presAssocID="{3C628822-B7C6-49B6-A51A-B478C426C97F}" presName="hierRoot2" presStyleCnt="0">
        <dgm:presLayoutVars>
          <dgm:hierBranch val="init"/>
        </dgm:presLayoutVars>
      </dgm:prSet>
      <dgm:spPr/>
    </dgm:pt>
    <dgm:pt modelId="{6C49DF81-A84C-4DE3-9421-8C89ACC2D102}" type="pres">
      <dgm:prSet presAssocID="{3C628822-B7C6-49B6-A51A-B478C426C97F}" presName="rootComposite" presStyleCnt="0"/>
      <dgm:spPr/>
    </dgm:pt>
    <dgm:pt modelId="{D56E84D6-E9D2-4AA3-B220-BFA460AB8AB5}" type="pres">
      <dgm:prSet presAssocID="{3C628822-B7C6-49B6-A51A-B478C426C97F}" presName="rootText" presStyleLbl="node2" presStyleIdx="1" presStyleCnt="5" custScaleX="111555" custScaleY="1683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266FDD-AA7F-401C-8154-D94C311E8624}" type="pres">
      <dgm:prSet presAssocID="{3C628822-B7C6-49B6-A51A-B478C426C97F}" presName="rootConnector" presStyleLbl="node2" presStyleIdx="1" presStyleCnt="5"/>
      <dgm:spPr/>
      <dgm:t>
        <a:bodyPr/>
        <a:lstStyle/>
        <a:p>
          <a:endParaRPr lang="ru-RU"/>
        </a:p>
      </dgm:t>
    </dgm:pt>
    <dgm:pt modelId="{C36AD1C2-B692-4EA2-BE61-BDD4986CD637}" type="pres">
      <dgm:prSet presAssocID="{3C628822-B7C6-49B6-A51A-B478C426C97F}" presName="hierChild4" presStyleCnt="0"/>
      <dgm:spPr/>
    </dgm:pt>
    <dgm:pt modelId="{63FFB522-3E05-4B0D-9F9F-C64BB53FA8F5}" type="pres">
      <dgm:prSet presAssocID="{3C628822-B7C6-49B6-A51A-B478C426C97F}" presName="hierChild5" presStyleCnt="0"/>
      <dgm:spPr/>
    </dgm:pt>
    <dgm:pt modelId="{06A0A3A6-ADC6-422E-AFC1-148DADE31E58}" type="pres">
      <dgm:prSet presAssocID="{47F7939B-0F26-4E1D-87F6-5891156FAD29}" presName="Name37" presStyleLbl="parChTrans1D2" presStyleIdx="2" presStyleCnt="5"/>
      <dgm:spPr/>
      <dgm:t>
        <a:bodyPr/>
        <a:lstStyle/>
        <a:p>
          <a:endParaRPr lang="ru-RU"/>
        </a:p>
      </dgm:t>
    </dgm:pt>
    <dgm:pt modelId="{11C5F36C-7D21-4B4E-B033-B5A76F4ABFA1}" type="pres">
      <dgm:prSet presAssocID="{6FBA2ED6-37D6-4A6C-BB55-7424E9EEB95F}" presName="hierRoot2" presStyleCnt="0">
        <dgm:presLayoutVars>
          <dgm:hierBranch val="init"/>
        </dgm:presLayoutVars>
      </dgm:prSet>
      <dgm:spPr/>
    </dgm:pt>
    <dgm:pt modelId="{8DB17019-C4C3-46DA-BE3B-F44717B35FFB}" type="pres">
      <dgm:prSet presAssocID="{6FBA2ED6-37D6-4A6C-BB55-7424E9EEB95F}" presName="rootComposite" presStyleCnt="0"/>
      <dgm:spPr/>
    </dgm:pt>
    <dgm:pt modelId="{8D69AFE8-C610-4594-8CF6-E9EE4CF61273}" type="pres">
      <dgm:prSet presAssocID="{6FBA2ED6-37D6-4A6C-BB55-7424E9EEB95F}" presName="rootText" presStyleLbl="node2" presStyleIdx="2" presStyleCnt="5" custScaleX="110324" custScaleY="1717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0F5C6C-6E5B-44B7-9DD6-9798AE4445C4}" type="pres">
      <dgm:prSet presAssocID="{6FBA2ED6-37D6-4A6C-BB55-7424E9EEB95F}" presName="rootConnector" presStyleLbl="node2" presStyleIdx="2" presStyleCnt="5"/>
      <dgm:spPr/>
      <dgm:t>
        <a:bodyPr/>
        <a:lstStyle/>
        <a:p>
          <a:endParaRPr lang="ru-RU"/>
        </a:p>
      </dgm:t>
    </dgm:pt>
    <dgm:pt modelId="{8D153790-FF08-49F5-A526-7E68153E9CDF}" type="pres">
      <dgm:prSet presAssocID="{6FBA2ED6-37D6-4A6C-BB55-7424E9EEB95F}" presName="hierChild4" presStyleCnt="0"/>
      <dgm:spPr/>
    </dgm:pt>
    <dgm:pt modelId="{376B75AF-2EE7-49F4-9740-21BCDBC516DE}" type="pres">
      <dgm:prSet presAssocID="{6FBA2ED6-37D6-4A6C-BB55-7424E9EEB95F}" presName="hierChild5" presStyleCnt="0"/>
      <dgm:spPr/>
    </dgm:pt>
    <dgm:pt modelId="{578D561F-FE58-499C-9EAB-51B26B1817DA}" type="pres">
      <dgm:prSet presAssocID="{E252B545-A167-4BEF-8CC4-AE6BB40DAC4B}" presName="Name37" presStyleLbl="parChTrans1D2" presStyleIdx="3" presStyleCnt="5"/>
      <dgm:spPr/>
      <dgm:t>
        <a:bodyPr/>
        <a:lstStyle/>
        <a:p>
          <a:endParaRPr lang="ru-RU"/>
        </a:p>
      </dgm:t>
    </dgm:pt>
    <dgm:pt modelId="{0674A84E-9ECA-42C7-90CF-C45FBEBC71C5}" type="pres">
      <dgm:prSet presAssocID="{4F1E5148-E1FB-4C2A-BC06-F524CE91B54C}" presName="hierRoot2" presStyleCnt="0">
        <dgm:presLayoutVars>
          <dgm:hierBranch val="init"/>
        </dgm:presLayoutVars>
      </dgm:prSet>
      <dgm:spPr/>
    </dgm:pt>
    <dgm:pt modelId="{CA77DBD2-B61A-4207-A05F-92D6FF6246CE}" type="pres">
      <dgm:prSet presAssocID="{4F1E5148-E1FB-4C2A-BC06-F524CE91B54C}" presName="rootComposite" presStyleCnt="0"/>
      <dgm:spPr/>
    </dgm:pt>
    <dgm:pt modelId="{61BA3817-CBFE-425B-8FA2-786FF2684135}" type="pres">
      <dgm:prSet presAssocID="{4F1E5148-E1FB-4C2A-BC06-F524CE91B54C}" presName="rootText" presStyleLbl="node2" presStyleIdx="3" presStyleCnt="5" custScaleX="107567" custScaleY="1672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563177-E9F6-4BC4-88D9-E35F5AB7AB13}" type="pres">
      <dgm:prSet presAssocID="{4F1E5148-E1FB-4C2A-BC06-F524CE91B54C}" presName="rootConnector" presStyleLbl="node2" presStyleIdx="3" presStyleCnt="5"/>
      <dgm:spPr/>
      <dgm:t>
        <a:bodyPr/>
        <a:lstStyle/>
        <a:p>
          <a:endParaRPr lang="ru-RU"/>
        </a:p>
      </dgm:t>
    </dgm:pt>
    <dgm:pt modelId="{6658B9D9-30C6-46EC-8ED2-E5BBB5F87CA1}" type="pres">
      <dgm:prSet presAssocID="{4F1E5148-E1FB-4C2A-BC06-F524CE91B54C}" presName="hierChild4" presStyleCnt="0"/>
      <dgm:spPr/>
    </dgm:pt>
    <dgm:pt modelId="{DD9EAC1E-1608-4897-B7EF-BDEAFA5D869E}" type="pres">
      <dgm:prSet presAssocID="{4F1E5148-E1FB-4C2A-BC06-F524CE91B54C}" presName="hierChild5" presStyleCnt="0"/>
      <dgm:spPr/>
    </dgm:pt>
    <dgm:pt modelId="{784B9855-12BA-4B2A-B02C-63A8B129F322}" type="pres">
      <dgm:prSet presAssocID="{2F82EFB6-4F70-4445-86A7-4B117D1C4D20}" presName="Name37" presStyleLbl="parChTrans1D2" presStyleIdx="4" presStyleCnt="5"/>
      <dgm:spPr/>
      <dgm:t>
        <a:bodyPr/>
        <a:lstStyle/>
        <a:p>
          <a:endParaRPr lang="ru-RU"/>
        </a:p>
      </dgm:t>
    </dgm:pt>
    <dgm:pt modelId="{E7C60EF1-122B-4EF2-9451-819C7235D1EA}" type="pres">
      <dgm:prSet presAssocID="{2F3615C7-7F7A-427E-BEBC-81627C590265}" presName="hierRoot2" presStyleCnt="0">
        <dgm:presLayoutVars>
          <dgm:hierBranch val="init"/>
        </dgm:presLayoutVars>
      </dgm:prSet>
      <dgm:spPr/>
    </dgm:pt>
    <dgm:pt modelId="{C9B41BD5-1D21-473C-80F0-82DB77234860}" type="pres">
      <dgm:prSet presAssocID="{2F3615C7-7F7A-427E-BEBC-81627C590265}" presName="rootComposite" presStyleCnt="0"/>
      <dgm:spPr/>
    </dgm:pt>
    <dgm:pt modelId="{3E84937D-6AD7-4BA5-8230-15027E3A9AD0}" type="pres">
      <dgm:prSet presAssocID="{2F3615C7-7F7A-427E-BEBC-81627C590265}" presName="rootText" presStyleLbl="node2" presStyleIdx="4" presStyleCnt="5" custScaleX="113633" custScaleY="167668" custLinFactNeighborX="-81" custLinFactNeighborY="1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73A997-FAAA-4416-9F4F-4B6D9C8BF4A9}" type="pres">
      <dgm:prSet presAssocID="{2F3615C7-7F7A-427E-BEBC-81627C590265}" presName="rootConnector" presStyleLbl="node2" presStyleIdx="4" presStyleCnt="5"/>
      <dgm:spPr/>
      <dgm:t>
        <a:bodyPr/>
        <a:lstStyle/>
        <a:p>
          <a:endParaRPr lang="ru-RU"/>
        </a:p>
      </dgm:t>
    </dgm:pt>
    <dgm:pt modelId="{F403326B-2D63-4105-B09A-62AF6D362BD1}" type="pres">
      <dgm:prSet presAssocID="{2F3615C7-7F7A-427E-BEBC-81627C590265}" presName="hierChild4" presStyleCnt="0"/>
      <dgm:spPr/>
    </dgm:pt>
    <dgm:pt modelId="{09A0797B-E660-433F-9305-E316034297DE}" type="pres">
      <dgm:prSet presAssocID="{2F3615C7-7F7A-427E-BEBC-81627C590265}" presName="hierChild5" presStyleCnt="0"/>
      <dgm:spPr/>
    </dgm:pt>
    <dgm:pt modelId="{DD89B6F8-D1A8-493C-99C2-A2D89BBADE5D}" type="pres">
      <dgm:prSet presAssocID="{DC8F8167-F4C2-42E4-8C45-4575978EB094}" presName="hierChild3" presStyleCnt="0"/>
      <dgm:spPr/>
    </dgm:pt>
  </dgm:ptLst>
  <dgm:cxnLst>
    <dgm:cxn modelId="{38ED34C9-628B-42A4-908E-6C088C193109}" type="presOf" srcId="{4F1E5148-E1FB-4C2A-BC06-F524CE91B54C}" destId="{61BA3817-CBFE-425B-8FA2-786FF2684135}" srcOrd="0" destOrd="0" presId="urn:microsoft.com/office/officeart/2005/8/layout/orgChart1"/>
    <dgm:cxn modelId="{C8ECD6A8-382D-4353-958E-786B8B7C2A0E}" type="presOf" srcId="{2F3615C7-7F7A-427E-BEBC-81627C590265}" destId="{4173A997-FAAA-4416-9F4F-4B6D9C8BF4A9}" srcOrd="1" destOrd="0" presId="urn:microsoft.com/office/officeart/2005/8/layout/orgChart1"/>
    <dgm:cxn modelId="{A0ECD1C4-C9AF-4355-AC75-2C107A984D72}" type="presOf" srcId="{2F82EFB6-4F70-4445-86A7-4B117D1C4D20}" destId="{784B9855-12BA-4B2A-B02C-63A8B129F322}" srcOrd="0" destOrd="0" presId="urn:microsoft.com/office/officeart/2005/8/layout/orgChart1"/>
    <dgm:cxn modelId="{D30049BD-F58B-426D-AFF4-2ACB024D1D5C}" type="presOf" srcId="{3C628822-B7C6-49B6-A51A-B478C426C97F}" destId="{D56E84D6-E9D2-4AA3-B220-BFA460AB8AB5}" srcOrd="0" destOrd="0" presId="urn:microsoft.com/office/officeart/2005/8/layout/orgChart1"/>
    <dgm:cxn modelId="{DD137260-6FA0-430C-BB37-06B0E49D0D2C}" type="presOf" srcId="{4F1E5148-E1FB-4C2A-BC06-F524CE91B54C}" destId="{4E563177-E9F6-4BC4-88D9-E35F5AB7AB13}" srcOrd="1" destOrd="0" presId="urn:microsoft.com/office/officeart/2005/8/layout/orgChart1"/>
    <dgm:cxn modelId="{D9C5BD33-EB0D-41C4-A132-285BF26769F3}" type="presOf" srcId="{E252B545-A167-4BEF-8CC4-AE6BB40DAC4B}" destId="{578D561F-FE58-499C-9EAB-51B26B1817DA}" srcOrd="0" destOrd="0" presId="urn:microsoft.com/office/officeart/2005/8/layout/orgChart1"/>
    <dgm:cxn modelId="{1276DC3D-B344-4006-9CD9-E94F8308550E}" srcId="{DC8F8167-F4C2-42E4-8C45-4575978EB094}" destId="{3C628822-B7C6-49B6-A51A-B478C426C97F}" srcOrd="1" destOrd="0" parTransId="{631F094C-E541-45B3-B809-3B335ED2FF1A}" sibTransId="{5202B5E9-106B-4BAA-814F-1B6A00F42F79}"/>
    <dgm:cxn modelId="{2D3AA294-D2ED-466E-A14F-C8A1DB075697}" type="presOf" srcId="{DC8F8167-F4C2-42E4-8C45-4575978EB094}" destId="{2F9A2588-B0B5-4B5B-AECF-FA10473E0769}" srcOrd="0" destOrd="0" presId="urn:microsoft.com/office/officeart/2005/8/layout/orgChart1"/>
    <dgm:cxn modelId="{900969C3-51D9-48EA-ADBD-BABE3260412E}" type="presOf" srcId="{631F094C-E541-45B3-B809-3B335ED2FF1A}" destId="{406B31E7-30AC-4809-B8C7-15C73C8EC6B3}" srcOrd="0" destOrd="0" presId="urn:microsoft.com/office/officeart/2005/8/layout/orgChart1"/>
    <dgm:cxn modelId="{211F7542-17F5-4DB4-87BE-F34C4B4F683D}" type="presOf" srcId="{EE54D7D6-C0EE-44A7-9843-256829B0C8D2}" destId="{BB5AA9B1-6D56-42CC-ABC4-CDA8708588C5}" srcOrd="0" destOrd="0" presId="urn:microsoft.com/office/officeart/2005/8/layout/orgChart1"/>
    <dgm:cxn modelId="{A20743FD-E511-488F-89AD-54E3FA8CC9B5}" type="presOf" srcId="{6FBA2ED6-37D6-4A6C-BB55-7424E9EEB95F}" destId="{E00F5C6C-6E5B-44B7-9DD6-9798AE4445C4}" srcOrd="1" destOrd="0" presId="urn:microsoft.com/office/officeart/2005/8/layout/orgChart1"/>
    <dgm:cxn modelId="{B80DF970-93B2-4FBB-9DDB-E0AD97F35E0D}" type="presOf" srcId="{DC8F8167-F4C2-42E4-8C45-4575978EB094}" destId="{469A991E-7A02-4914-A591-D7000DC8CA34}" srcOrd="1" destOrd="0" presId="urn:microsoft.com/office/officeart/2005/8/layout/orgChart1"/>
    <dgm:cxn modelId="{456601E2-1499-4747-99B3-A34429B64DF4}" srcId="{6668D5F6-F7FC-40B7-BB1E-ABF4CEC457D3}" destId="{DC8F8167-F4C2-42E4-8C45-4575978EB094}" srcOrd="0" destOrd="0" parTransId="{D278DAA4-B274-4043-BFCE-CA87616841CF}" sibTransId="{42DED3CC-104D-4596-A700-37D48FD75173}"/>
    <dgm:cxn modelId="{C1612F5D-2367-4C53-819F-BB0CDCFCB36F}" type="presOf" srcId="{6668D5F6-F7FC-40B7-BB1E-ABF4CEC457D3}" destId="{5D06EE20-5030-47C9-A38E-BAFDA6EB921A}" srcOrd="0" destOrd="0" presId="urn:microsoft.com/office/officeart/2005/8/layout/orgChart1"/>
    <dgm:cxn modelId="{B18020B1-71A7-46B5-A062-28EC828CD750}" srcId="{DC8F8167-F4C2-42E4-8C45-4575978EB094}" destId="{7B13BA6B-FC2A-438A-BE12-403C2A7C2863}" srcOrd="0" destOrd="0" parTransId="{EE54D7D6-C0EE-44A7-9843-256829B0C8D2}" sibTransId="{7386A9E3-3170-4A19-A7B8-D95BC8F748D7}"/>
    <dgm:cxn modelId="{9195A981-516C-46E4-974B-FF5B5E1C1F50}" type="presOf" srcId="{7B13BA6B-FC2A-438A-BE12-403C2A7C2863}" destId="{B6ECD5CB-A281-4E12-BC0D-C6FACA81B0BC}" srcOrd="1" destOrd="0" presId="urn:microsoft.com/office/officeart/2005/8/layout/orgChart1"/>
    <dgm:cxn modelId="{D579049C-18C3-4D7C-AB03-6C859281BE2C}" type="presOf" srcId="{7B13BA6B-FC2A-438A-BE12-403C2A7C2863}" destId="{33B5F452-7DB4-4D82-AF9F-9B93D3C9669D}" srcOrd="0" destOrd="0" presId="urn:microsoft.com/office/officeart/2005/8/layout/orgChart1"/>
    <dgm:cxn modelId="{1669AEA7-0432-4CC5-AAEA-65485958FE18}" srcId="{DC8F8167-F4C2-42E4-8C45-4575978EB094}" destId="{4F1E5148-E1FB-4C2A-BC06-F524CE91B54C}" srcOrd="3" destOrd="0" parTransId="{E252B545-A167-4BEF-8CC4-AE6BB40DAC4B}" sibTransId="{996D6A3B-35C6-4B5E-A4DD-CDBA016127A0}"/>
    <dgm:cxn modelId="{1E1330E7-2E40-464C-A378-22C2F038C974}" srcId="{DC8F8167-F4C2-42E4-8C45-4575978EB094}" destId="{2F3615C7-7F7A-427E-BEBC-81627C590265}" srcOrd="4" destOrd="0" parTransId="{2F82EFB6-4F70-4445-86A7-4B117D1C4D20}" sibTransId="{925AC108-B2A0-4756-917B-E1FAA8EA9E26}"/>
    <dgm:cxn modelId="{9623C704-8E4F-4208-B679-0FB0B7BF107D}" type="presOf" srcId="{47F7939B-0F26-4E1D-87F6-5891156FAD29}" destId="{06A0A3A6-ADC6-422E-AFC1-148DADE31E58}" srcOrd="0" destOrd="0" presId="urn:microsoft.com/office/officeart/2005/8/layout/orgChart1"/>
    <dgm:cxn modelId="{3EDB9781-50C9-49CF-99F8-C54A4458363D}" type="presOf" srcId="{3C628822-B7C6-49B6-A51A-B478C426C97F}" destId="{B4266FDD-AA7F-401C-8154-D94C311E8624}" srcOrd="1" destOrd="0" presId="urn:microsoft.com/office/officeart/2005/8/layout/orgChart1"/>
    <dgm:cxn modelId="{5216D35E-4199-4AB7-B5AA-A013331765F3}" type="presOf" srcId="{2F3615C7-7F7A-427E-BEBC-81627C590265}" destId="{3E84937D-6AD7-4BA5-8230-15027E3A9AD0}" srcOrd="0" destOrd="0" presId="urn:microsoft.com/office/officeart/2005/8/layout/orgChart1"/>
    <dgm:cxn modelId="{AFB1D996-5419-4FCC-836C-AA1D45A0B886}" srcId="{DC8F8167-F4C2-42E4-8C45-4575978EB094}" destId="{6FBA2ED6-37D6-4A6C-BB55-7424E9EEB95F}" srcOrd="2" destOrd="0" parTransId="{47F7939B-0F26-4E1D-87F6-5891156FAD29}" sibTransId="{E4DC8FB5-E288-4FA9-8191-5E90128FF58B}"/>
    <dgm:cxn modelId="{8F421E93-EB21-4CBF-9D59-70FB2C7BF959}" type="presOf" srcId="{6FBA2ED6-37D6-4A6C-BB55-7424E9EEB95F}" destId="{8D69AFE8-C610-4594-8CF6-E9EE4CF61273}" srcOrd="0" destOrd="0" presId="urn:microsoft.com/office/officeart/2005/8/layout/orgChart1"/>
    <dgm:cxn modelId="{8FC5D9DE-A8D6-401E-83AF-71DAA8B68FE9}" type="presParOf" srcId="{5D06EE20-5030-47C9-A38E-BAFDA6EB921A}" destId="{FB250998-2D2F-4593-84D3-8FD51D56AD00}" srcOrd="0" destOrd="0" presId="urn:microsoft.com/office/officeart/2005/8/layout/orgChart1"/>
    <dgm:cxn modelId="{57775AD3-EF47-47D9-87AE-EA3FE013AE5E}" type="presParOf" srcId="{FB250998-2D2F-4593-84D3-8FD51D56AD00}" destId="{CCAC03D6-F650-4137-B9CC-9A6DA51B0D47}" srcOrd="0" destOrd="0" presId="urn:microsoft.com/office/officeart/2005/8/layout/orgChart1"/>
    <dgm:cxn modelId="{15A0995D-2ECF-45B0-B093-89E8D5DF783B}" type="presParOf" srcId="{CCAC03D6-F650-4137-B9CC-9A6DA51B0D47}" destId="{2F9A2588-B0B5-4B5B-AECF-FA10473E0769}" srcOrd="0" destOrd="0" presId="urn:microsoft.com/office/officeart/2005/8/layout/orgChart1"/>
    <dgm:cxn modelId="{DA638BE3-7EE6-4C98-9E55-059C30B72490}" type="presParOf" srcId="{CCAC03D6-F650-4137-B9CC-9A6DA51B0D47}" destId="{469A991E-7A02-4914-A591-D7000DC8CA34}" srcOrd="1" destOrd="0" presId="urn:microsoft.com/office/officeart/2005/8/layout/orgChart1"/>
    <dgm:cxn modelId="{8C123C2F-8629-4AC1-A1A0-D96F11257E15}" type="presParOf" srcId="{FB250998-2D2F-4593-84D3-8FD51D56AD00}" destId="{1C5C39C9-3B20-44FE-8A63-A0D2B6E256D5}" srcOrd="1" destOrd="0" presId="urn:microsoft.com/office/officeart/2005/8/layout/orgChart1"/>
    <dgm:cxn modelId="{998FDE27-35D7-4B50-A613-2C4912925FBD}" type="presParOf" srcId="{1C5C39C9-3B20-44FE-8A63-A0D2B6E256D5}" destId="{BB5AA9B1-6D56-42CC-ABC4-CDA8708588C5}" srcOrd="0" destOrd="0" presId="urn:microsoft.com/office/officeart/2005/8/layout/orgChart1"/>
    <dgm:cxn modelId="{3C06EC0D-2004-49D8-A592-339BB428495B}" type="presParOf" srcId="{1C5C39C9-3B20-44FE-8A63-A0D2B6E256D5}" destId="{F5607D61-4E9A-4310-8441-ED85670B888A}" srcOrd="1" destOrd="0" presId="urn:microsoft.com/office/officeart/2005/8/layout/orgChart1"/>
    <dgm:cxn modelId="{6C0ADB63-43C7-4A8A-A16E-DB4AAC98891D}" type="presParOf" srcId="{F5607D61-4E9A-4310-8441-ED85670B888A}" destId="{A9C81669-5DF4-4D5A-A07D-0220F5CFC53D}" srcOrd="0" destOrd="0" presId="urn:microsoft.com/office/officeart/2005/8/layout/orgChart1"/>
    <dgm:cxn modelId="{C7F7F91C-3D9E-4CDB-AED3-50D90E9CDF16}" type="presParOf" srcId="{A9C81669-5DF4-4D5A-A07D-0220F5CFC53D}" destId="{33B5F452-7DB4-4D82-AF9F-9B93D3C9669D}" srcOrd="0" destOrd="0" presId="urn:microsoft.com/office/officeart/2005/8/layout/orgChart1"/>
    <dgm:cxn modelId="{3C1FECBD-855B-47E3-B5F8-C5C5190C88F7}" type="presParOf" srcId="{A9C81669-5DF4-4D5A-A07D-0220F5CFC53D}" destId="{B6ECD5CB-A281-4E12-BC0D-C6FACA81B0BC}" srcOrd="1" destOrd="0" presId="urn:microsoft.com/office/officeart/2005/8/layout/orgChart1"/>
    <dgm:cxn modelId="{A6253644-22EC-4493-865A-FAC88B2E57C1}" type="presParOf" srcId="{F5607D61-4E9A-4310-8441-ED85670B888A}" destId="{5540B9BB-1FED-4328-87B7-7DF91BBA4F58}" srcOrd="1" destOrd="0" presId="urn:microsoft.com/office/officeart/2005/8/layout/orgChart1"/>
    <dgm:cxn modelId="{5C97354D-E8C6-4CD9-B240-07D12ADB427A}" type="presParOf" srcId="{F5607D61-4E9A-4310-8441-ED85670B888A}" destId="{0B591A09-671D-4FE7-ADF4-E0115F8CCC62}" srcOrd="2" destOrd="0" presId="urn:microsoft.com/office/officeart/2005/8/layout/orgChart1"/>
    <dgm:cxn modelId="{4F565FB9-57F3-4835-8DD1-98556FC6578D}" type="presParOf" srcId="{1C5C39C9-3B20-44FE-8A63-A0D2B6E256D5}" destId="{406B31E7-30AC-4809-B8C7-15C73C8EC6B3}" srcOrd="2" destOrd="0" presId="urn:microsoft.com/office/officeart/2005/8/layout/orgChart1"/>
    <dgm:cxn modelId="{48C07966-F11F-4BFE-8891-50102BC2CC8E}" type="presParOf" srcId="{1C5C39C9-3B20-44FE-8A63-A0D2B6E256D5}" destId="{39519585-8AD6-46DB-AA52-202849BFA927}" srcOrd="3" destOrd="0" presId="urn:microsoft.com/office/officeart/2005/8/layout/orgChart1"/>
    <dgm:cxn modelId="{25245BC1-0F9E-45CB-965F-1C0FE426FDE4}" type="presParOf" srcId="{39519585-8AD6-46DB-AA52-202849BFA927}" destId="{6C49DF81-A84C-4DE3-9421-8C89ACC2D102}" srcOrd="0" destOrd="0" presId="urn:microsoft.com/office/officeart/2005/8/layout/orgChart1"/>
    <dgm:cxn modelId="{68154249-2096-4043-B2DA-1F4728C45305}" type="presParOf" srcId="{6C49DF81-A84C-4DE3-9421-8C89ACC2D102}" destId="{D56E84D6-E9D2-4AA3-B220-BFA460AB8AB5}" srcOrd="0" destOrd="0" presId="urn:microsoft.com/office/officeart/2005/8/layout/orgChart1"/>
    <dgm:cxn modelId="{A8A751FE-0C93-41F5-AA74-D46144914298}" type="presParOf" srcId="{6C49DF81-A84C-4DE3-9421-8C89ACC2D102}" destId="{B4266FDD-AA7F-401C-8154-D94C311E8624}" srcOrd="1" destOrd="0" presId="urn:microsoft.com/office/officeart/2005/8/layout/orgChart1"/>
    <dgm:cxn modelId="{CA8A0334-6F16-4323-B13F-6047A4D81E6B}" type="presParOf" srcId="{39519585-8AD6-46DB-AA52-202849BFA927}" destId="{C36AD1C2-B692-4EA2-BE61-BDD4986CD637}" srcOrd="1" destOrd="0" presId="urn:microsoft.com/office/officeart/2005/8/layout/orgChart1"/>
    <dgm:cxn modelId="{8CFEFB7D-B3A7-4981-899A-FED21B68A9C9}" type="presParOf" srcId="{39519585-8AD6-46DB-AA52-202849BFA927}" destId="{63FFB522-3E05-4B0D-9F9F-C64BB53FA8F5}" srcOrd="2" destOrd="0" presId="urn:microsoft.com/office/officeart/2005/8/layout/orgChart1"/>
    <dgm:cxn modelId="{766992F6-C13B-43E7-A173-DA3CF6DC0FCB}" type="presParOf" srcId="{1C5C39C9-3B20-44FE-8A63-A0D2B6E256D5}" destId="{06A0A3A6-ADC6-422E-AFC1-148DADE31E58}" srcOrd="4" destOrd="0" presId="urn:microsoft.com/office/officeart/2005/8/layout/orgChart1"/>
    <dgm:cxn modelId="{CC0535A6-108E-4BCA-901E-39522346C076}" type="presParOf" srcId="{1C5C39C9-3B20-44FE-8A63-A0D2B6E256D5}" destId="{11C5F36C-7D21-4B4E-B033-B5A76F4ABFA1}" srcOrd="5" destOrd="0" presId="urn:microsoft.com/office/officeart/2005/8/layout/orgChart1"/>
    <dgm:cxn modelId="{FFEAAB7A-4460-471A-909E-C355D195B907}" type="presParOf" srcId="{11C5F36C-7D21-4B4E-B033-B5A76F4ABFA1}" destId="{8DB17019-C4C3-46DA-BE3B-F44717B35FFB}" srcOrd="0" destOrd="0" presId="urn:microsoft.com/office/officeart/2005/8/layout/orgChart1"/>
    <dgm:cxn modelId="{98DDA413-D0E8-4E13-98A9-0851EBF28EDF}" type="presParOf" srcId="{8DB17019-C4C3-46DA-BE3B-F44717B35FFB}" destId="{8D69AFE8-C610-4594-8CF6-E9EE4CF61273}" srcOrd="0" destOrd="0" presId="urn:microsoft.com/office/officeart/2005/8/layout/orgChart1"/>
    <dgm:cxn modelId="{B666AEA5-C1A8-4DF8-B1EB-5148B3A92144}" type="presParOf" srcId="{8DB17019-C4C3-46DA-BE3B-F44717B35FFB}" destId="{E00F5C6C-6E5B-44B7-9DD6-9798AE4445C4}" srcOrd="1" destOrd="0" presId="urn:microsoft.com/office/officeart/2005/8/layout/orgChart1"/>
    <dgm:cxn modelId="{D8DDEEEB-B036-4001-8110-C712DDD40B0D}" type="presParOf" srcId="{11C5F36C-7D21-4B4E-B033-B5A76F4ABFA1}" destId="{8D153790-FF08-49F5-A526-7E68153E9CDF}" srcOrd="1" destOrd="0" presId="urn:microsoft.com/office/officeart/2005/8/layout/orgChart1"/>
    <dgm:cxn modelId="{31E340A7-98BA-4E58-89DA-709E354EE8BD}" type="presParOf" srcId="{11C5F36C-7D21-4B4E-B033-B5A76F4ABFA1}" destId="{376B75AF-2EE7-49F4-9740-21BCDBC516DE}" srcOrd="2" destOrd="0" presId="urn:microsoft.com/office/officeart/2005/8/layout/orgChart1"/>
    <dgm:cxn modelId="{2B4B4482-1D8E-437F-B646-7E1E4B2B83F1}" type="presParOf" srcId="{1C5C39C9-3B20-44FE-8A63-A0D2B6E256D5}" destId="{578D561F-FE58-499C-9EAB-51B26B1817DA}" srcOrd="6" destOrd="0" presId="urn:microsoft.com/office/officeart/2005/8/layout/orgChart1"/>
    <dgm:cxn modelId="{4EC12012-5E0D-4614-B727-8BE2196D39D8}" type="presParOf" srcId="{1C5C39C9-3B20-44FE-8A63-A0D2B6E256D5}" destId="{0674A84E-9ECA-42C7-90CF-C45FBEBC71C5}" srcOrd="7" destOrd="0" presId="urn:microsoft.com/office/officeart/2005/8/layout/orgChart1"/>
    <dgm:cxn modelId="{F91705CA-0C42-4E6F-970C-D91124788ED5}" type="presParOf" srcId="{0674A84E-9ECA-42C7-90CF-C45FBEBC71C5}" destId="{CA77DBD2-B61A-4207-A05F-92D6FF6246CE}" srcOrd="0" destOrd="0" presId="urn:microsoft.com/office/officeart/2005/8/layout/orgChart1"/>
    <dgm:cxn modelId="{6F5AE0C4-0934-4658-8833-4CA86A12035A}" type="presParOf" srcId="{CA77DBD2-B61A-4207-A05F-92D6FF6246CE}" destId="{61BA3817-CBFE-425B-8FA2-786FF2684135}" srcOrd="0" destOrd="0" presId="urn:microsoft.com/office/officeart/2005/8/layout/orgChart1"/>
    <dgm:cxn modelId="{7058333F-D159-4871-A4BA-01D3D30678A9}" type="presParOf" srcId="{CA77DBD2-B61A-4207-A05F-92D6FF6246CE}" destId="{4E563177-E9F6-4BC4-88D9-E35F5AB7AB13}" srcOrd="1" destOrd="0" presId="urn:microsoft.com/office/officeart/2005/8/layout/orgChart1"/>
    <dgm:cxn modelId="{BF0BF753-4710-4FF7-858E-9944D1505B64}" type="presParOf" srcId="{0674A84E-9ECA-42C7-90CF-C45FBEBC71C5}" destId="{6658B9D9-30C6-46EC-8ED2-E5BBB5F87CA1}" srcOrd="1" destOrd="0" presId="urn:microsoft.com/office/officeart/2005/8/layout/orgChart1"/>
    <dgm:cxn modelId="{877D730A-F8A2-4ED3-A9EC-32D1664FA6E0}" type="presParOf" srcId="{0674A84E-9ECA-42C7-90CF-C45FBEBC71C5}" destId="{DD9EAC1E-1608-4897-B7EF-BDEAFA5D869E}" srcOrd="2" destOrd="0" presId="urn:microsoft.com/office/officeart/2005/8/layout/orgChart1"/>
    <dgm:cxn modelId="{5EE222C4-634C-48E4-9772-230012480F51}" type="presParOf" srcId="{1C5C39C9-3B20-44FE-8A63-A0D2B6E256D5}" destId="{784B9855-12BA-4B2A-B02C-63A8B129F322}" srcOrd="8" destOrd="0" presId="urn:microsoft.com/office/officeart/2005/8/layout/orgChart1"/>
    <dgm:cxn modelId="{2D9B6315-3140-4E7E-AB3B-3AB50510F95D}" type="presParOf" srcId="{1C5C39C9-3B20-44FE-8A63-A0D2B6E256D5}" destId="{E7C60EF1-122B-4EF2-9451-819C7235D1EA}" srcOrd="9" destOrd="0" presId="urn:microsoft.com/office/officeart/2005/8/layout/orgChart1"/>
    <dgm:cxn modelId="{B3DC814A-6C4D-4C62-95AD-860A6FA6D61F}" type="presParOf" srcId="{E7C60EF1-122B-4EF2-9451-819C7235D1EA}" destId="{C9B41BD5-1D21-473C-80F0-82DB77234860}" srcOrd="0" destOrd="0" presId="urn:microsoft.com/office/officeart/2005/8/layout/orgChart1"/>
    <dgm:cxn modelId="{F4175429-C9AD-44FA-8646-52525983C459}" type="presParOf" srcId="{C9B41BD5-1D21-473C-80F0-82DB77234860}" destId="{3E84937D-6AD7-4BA5-8230-15027E3A9AD0}" srcOrd="0" destOrd="0" presId="urn:microsoft.com/office/officeart/2005/8/layout/orgChart1"/>
    <dgm:cxn modelId="{BE514628-EC1D-498E-89FA-B364E4205E49}" type="presParOf" srcId="{C9B41BD5-1D21-473C-80F0-82DB77234860}" destId="{4173A997-FAAA-4416-9F4F-4B6D9C8BF4A9}" srcOrd="1" destOrd="0" presId="urn:microsoft.com/office/officeart/2005/8/layout/orgChart1"/>
    <dgm:cxn modelId="{33EA59A4-593F-43D8-AE70-4D69C88D68E2}" type="presParOf" srcId="{E7C60EF1-122B-4EF2-9451-819C7235D1EA}" destId="{F403326B-2D63-4105-B09A-62AF6D362BD1}" srcOrd="1" destOrd="0" presId="urn:microsoft.com/office/officeart/2005/8/layout/orgChart1"/>
    <dgm:cxn modelId="{BEB2FFFB-A1F8-456A-8584-84959CFA5A61}" type="presParOf" srcId="{E7C60EF1-122B-4EF2-9451-819C7235D1EA}" destId="{09A0797B-E660-433F-9305-E316034297DE}" srcOrd="2" destOrd="0" presId="urn:microsoft.com/office/officeart/2005/8/layout/orgChart1"/>
    <dgm:cxn modelId="{765DAF16-AE65-4778-ACDE-DAA5E5E748DC}" type="presParOf" srcId="{FB250998-2D2F-4593-84D3-8FD51D56AD00}" destId="{DD89B6F8-D1A8-493C-99C2-A2D89BBADE5D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Распределение доходов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Домашнее задание: параграф 24 прочитать, ответить на вопросы </a:t>
            </a:r>
            <a:r>
              <a:rPr lang="ru-RU" dirty="0" smtClean="0"/>
              <a:t>письменно в тетради и отправить учителю </a:t>
            </a:r>
            <a:r>
              <a:rPr lang="ru-RU" smtClean="0"/>
              <a:t>на проверку.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Доходы граждан и прожиточный минимум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Доходы бывают в виде формы: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Денежной;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Натуральной;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В виде благ и льгот.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857224" y="4143380"/>
          <a:ext cx="7500990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Доходы граждан и прожиточный минимум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500" b="1" u="sng" dirty="0" smtClean="0"/>
              <a:t>Прожиточный минимум</a:t>
            </a:r>
            <a:r>
              <a:rPr lang="ru-RU" sz="2500" dirty="0" smtClean="0"/>
              <a:t> – стоимость минимума средств, необходимых для поддержания жизнедеятельности человека.</a:t>
            </a:r>
          </a:p>
          <a:p>
            <a:r>
              <a:rPr lang="ru-RU" sz="2500" b="1" u="sng" dirty="0" smtClean="0"/>
              <a:t>Потребительская корзина</a:t>
            </a:r>
            <a:r>
              <a:rPr lang="ru-RU" sz="2500" dirty="0" smtClean="0"/>
              <a:t> – перечень товаров и услуг, необходимых для минимального удовлетворения потребностей человека и семьи.</a:t>
            </a:r>
          </a:p>
          <a:p>
            <a:endParaRPr lang="ru-RU" dirty="0"/>
          </a:p>
        </p:txBody>
      </p:sp>
      <p:pic>
        <p:nvPicPr>
          <p:cNvPr id="4" name="Рисунок 3" descr="Chto_vhodit_v_potrebitelskuju_korzin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4000504"/>
            <a:ext cx="3886226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2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2415314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28662" y="428604"/>
            <a:ext cx="7286676" cy="577836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Неравенство доходов</a:t>
            </a:r>
            <a:endParaRPr lang="ru-RU" dirty="0"/>
          </a:p>
        </p:txBody>
      </p:sp>
      <p:pic>
        <p:nvPicPr>
          <p:cNvPr id="4" name="Содержимое 3" descr="факторы зп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0034" y="1571612"/>
            <a:ext cx="8056589" cy="4108327"/>
          </a:xfrm>
        </p:spPr>
      </p:pic>
      <p:sp>
        <p:nvSpPr>
          <p:cNvPr id="5" name="TextBox 4"/>
          <p:cNvSpPr txBox="1"/>
          <p:nvPr/>
        </p:nvSpPr>
        <p:spPr>
          <a:xfrm>
            <a:off x="357158" y="5715016"/>
            <a:ext cx="8371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 smtClean="0"/>
              <a:t>Поляризация доходов </a:t>
            </a:r>
            <a:r>
              <a:rPr lang="ru-RU" dirty="0" smtClean="0"/>
              <a:t>– разница в доходах между 10% самых богатых и </a:t>
            </a:r>
            <a:br>
              <a:rPr lang="ru-RU" dirty="0" smtClean="0"/>
            </a:br>
            <a:r>
              <a:rPr lang="ru-RU" dirty="0" smtClean="0"/>
              <a:t>10% самых бедных людей в государстве.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Перераспределение доходов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Проблема бедности населения приводит к: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протестам;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вере в пустые обещания нечестных политиков;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росту преступности.</a:t>
            </a:r>
          </a:p>
          <a:p>
            <a:endParaRPr lang="ru-RU" dirty="0"/>
          </a:p>
        </p:txBody>
      </p:sp>
      <p:pic>
        <p:nvPicPr>
          <p:cNvPr id="4" name="Рисунок 3" descr="karikatura-u-posledney-cherty-preview-300x240_(aleksandr-matis)_98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429000"/>
            <a:ext cx="4177156" cy="2852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Экономические меры </a:t>
            </a:r>
            <a:br>
              <a:rPr lang="ru-RU" dirty="0" smtClean="0"/>
            </a:br>
            <a:r>
              <a:rPr lang="ru-RU" dirty="0" smtClean="0"/>
              <a:t>социальной поддержки населения</a:t>
            </a:r>
            <a:endParaRPr lang="ru-RU" dirty="0"/>
          </a:p>
        </p:txBody>
      </p:sp>
      <p:pic>
        <p:nvPicPr>
          <p:cNvPr id="4" name="Содержимое 3" descr="Соц поддержка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93838" y="1500174"/>
            <a:ext cx="8194716" cy="485778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Экономические меры </a:t>
            </a:r>
            <a:br>
              <a:rPr lang="ru-RU" dirty="0" smtClean="0"/>
            </a:br>
            <a:r>
              <a:rPr lang="ru-RU" dirty="0" smtClean="0"/>
              <a:t>социальной поддержки населения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i="1" dirty="0" smtClean="0"/>
              <a:t>Перераспределение доходов повышает массовое потребление, что приводит к оживлению экономики.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i="1" dirty="0" smtClean="0"/>
              <a:t>Перераспределение доходов в стране призвано поддерживать малообеспеченные слои населения;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i="1" dirty="0" smtClean="0"/>
              <a:t>Правильное перераспределение доходов предотвращает социальную напряжённость в обществе;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i="1" dirty="0" smtClean="0"/>
              <a:t>Перераспределение доходов государства повышает массовое потребление.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</TotalTime>
  <Words>168</Words>
  <PresentationFormat>Экран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Распределение доходов</vt:lpstr>
      <vt:lpstr>Доходы граждан и прожиточный минимум</vt:lpstr>
      <vt:lpstr>Доходы граждан и прожиточный минимум</vt:lpstr>
      <vt:lpstr>Слайд 4</vt:lpstr>
      <vt:lpstr>Неравенство доходов</vt:lpstr>
      <vt:lpstr>Перераспределение доходов</vt:lpstr>
      <vt:lpstr>Экономические меры  социальной поддержки населения</vt:lpstr>
      <vt:lpstr>Экономические меры  социальной поддержки населения</vt:lpstr>
      <vt:lpstr>Выводы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Распределение доходов</dc:title>
  <dc:creator>Катя</dc:creator>
  <cp:lastModifiedBy>nout</cp:lastModifiedBy>
  <cp:revision>6</cp:revision>
  <dcterms:created xsi:type="dcterms:W3CDTF">2018-04-22T19:30:21Z</dcterms:created>
  <dcterms:modified xsi:type="dcterms:W3CDTF">2020-04-17T09:03:53Z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330984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