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6" r:id="rId14"/>
    <p:sldId id="277" r:id="rId15"/>
    <p:sldId id="272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050" name="Picture 2" descr="http://rudocs.exdat.com/pars_docs/tw_refs/457/456283/456283_html_5c942c8c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332656"/>
            <a:ext cx="1804647" cy="1953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332656"/>
            <a:ext cx="8208912" cy="604867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http://belgdb.ru/assets/templates/project/victorina_book/img/0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6007"/>
            <a:ext cx="2857500" cy="22907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348880"/>
            <a:ext cx="7560840" cy="3289920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rgbClr val="00B050"/>
                </a:solidFill>
              </a:rPr>
              <a:t>Урок литературного чтения</a:t>
            </a:r>
          </a:p>
          <a:p>
            <a:r>
              <a:rPr lang="ru-RU" sz="4400" b="1" i="1" dirty="0" smtClean="0">
                <a:solidFill>
                  <a:srgbClr val="00B050"/>
                </a:solidFill>
              </a:rPr>
              <a:t>3 класс</a:t>
            </a:r>
          </a:p>
          <a:p>
            <a:endParaRPr lang="ru-RU" sz="4400" b="1" i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82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6334472" cy="93610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Кассиль оставил много рассказов: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276872"/>
            <a:ext cx="7560840" cy="35283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Гыу\Desktop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72816"/>
            <a:ext cx="7416824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2"/>
            <a:ext cx="7560840" cy="336192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Многие из этих  книг посвящены будням Великой Отечественной войны, </a:t>
            </a:r>
            <a:r>
              <a:rPr lang="ru-RU" b="1" dirty="0" smtClean="0">
                <a:solidFill>
                  <a:srgbClr val="C00000"/>
                </a:solidFill>
              </a:rPr>
              <a:t>хорошо знакомым Кассилю по собственному опыту военного корреспондента, и детям на фронте и в тылу </a:t>
            </a:r>
            <a:r>
              <a:rPr lang="ru-RU" b="1" dirty="0" smtClean="0">
                <a:solidFill>
                  <a:srgbClr val="0070C0"/>
                </a:solidFill>
              </a:rPr>
              <a:t>(в т.ч. «Рассказ об отсутствующем», «Линия связи», «Зеленая веточка», «Все вернется», «У классной доски», «Отметки Риммы Лебедевой», «Держись, капитан!»)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6146" name="Picture 2" descr="C:\Users\Гыу\Desktop\фото Кассил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6672"/>
            <a:ext cx="2592288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6190456" cy="108011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Умер Кассиль в Москве 21 июня 1970 года. Похоронен на Новодевичьем кладбище.</a:t>
            </a:r>
            <a:endParaRPr lang="ru-RU" sz="2800" b="1" dirty="0"/>
          </a:p>
        </p:txBody>
      </p:sp>
      <p:pic>
        <p:nvPicPr>
          <p:cNvPr id="7170" name="Picture 2" descr="C:\Users\Гыу\Desktop\novodevichye_kass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132856"/>
            <a:ext cx="3816424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5"/>
            <a:ext cx="5976664" cy="18002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Ленивая, трудолюбивая, искала отговорки, старательная,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неприлежная, плохо училась,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не искала отговорок, хорошо училась.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2420888"/>
          <a:ext cx="6096000" cy="3249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7606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В начале рассказа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В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</a:rPr>
                        <a:t> конце рассказа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Ленивая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Неприлежная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Искала отговорки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Итог: училась плохо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6262464" cy="1584175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2060"/>
                </a:solidFill>
              </a:rPr>
              <a:t>Ленивая, старательная, неприлежная, трудолюбивая, хорошо училась, искала отговорки, училась плохо, не искала отговорки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03648" y="2492896"/>
          <a:ext cx="6096000" cy="3384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3071664"/>
              </a:tblGrid>
              <a:tr h="67687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В начале рассказа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конце рассказа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7687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Ленивая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Трудолюбивая</a:t>
                      </a:r>
                      <a:endParaRPr lang="ru-RU" sz="2400" b="1" dirty="0"/>
                    </a:p>
                  </a:txBody>
                  <a:tcPr/>
                </a:tc>
              </a:tr>
              <a:tr h="67687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Неприлежная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старательная</a:t>
                      </a:r>
                      <a:endParaRPr lang="ru-RU" sz="2400" b="1" dirty="0"/>
                    </a:p>
                  </a:txBody>
                  <a:tcPr/>
                </a:tc>
              </a:tr>
              <a:tr h="67687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Искала отговорки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Не искала отговорок</a:t>
                      </a:r>
                      <a:endParaRPr lang="ru-RU" sz="2400" b="1" dirty="0"/>
                    </a:p>
                  </a:txBody>
                  <a:tcPr/>
                </a:tc>
              </a:tr>
              <a:tr h="676875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Итог: училась плохо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Итог: училась хорошо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86409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Какая была цель на уроке?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844824"/>
            <a:ext cx="7560840" cy="3793976"/>
          </a:xfrm>
        </p:spPr>
        <p:txBody>
          <a:bodyPr/>
          <a:lstStyle/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 - Познакомиться с творчество Л.А.Кассиля;</a:t>
            </a:r>
          </a:p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- Познакомиться с новым произведением;</a:t>
            </a:r>
          </a:p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- Определить главную мысль произведения.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5400" b="1" dirty="0" smtClean="0">
                <a:solidFill>
                  <a:srgbClr val="00B0F0"/>
                </a:solidFill>
              </a:rPr>
              <a:t>СПАСИБО ЗА УРОК!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20689"/>
            <a:ext cx="5976664" cy="1512167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</a:rPr>
              <a:t>Отрывок из стихотворения С.Я.Маршака «Мальчик из села Поповка»</a:t>
            </a:r>
            <a:endParaRPr lang="ru-RU" sz="3200" b="1" i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7488832" cy="41764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Среди сугробов и воронок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В селе, разрушенном дотла,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Стоит, зажмурившись ребёнок –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Последний гражданин села.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Испуганный котёнок белый,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Обломок печки и трубы –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И это всё, что уцелело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От прежней жизни и избы.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Стоит белоголовый Петя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И плачет, как старик без слёз,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Три года прожил он на свете,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А что узнал и перенёс.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6264696" cy="1584176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rgbClr val="C00000"/>
                </a:solidFill>
              </a:rPr>
              <a:t>Лев Абрамович Кассиль 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132856"/>
            <a:ext cx="7704856" cy="3744416"/>
          </a:xfrm>
        </p:spPr>
        <p:txBody>
          <a:bodyPr/>
          <a:lstStyle/>
          <a:p>
            <a:endParaRPr lang="ru-RU" dirty="0" smtClean="0"/>
          </a:p>
          <a:p>
            <a:r>
              <a:rPr lang="ru-RU" sz="5400" b="1" i="1" dirty="0" smtClean="0">
                <a:solidFill>
                  <a:srgbClr val="002060"/>
                </a:solidFill>
              </a:rPr>
              <a:t>«Отметки Риммы Лебедевой»</a:t>
            </a:r>
            <a:endParaRPr lang="ru-RU" sz="5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20689"/>
            <a:ext cx="6120680" cy="1224135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Цель урока: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060848"/>
            <a:ext cx="7416824" cy="35779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4000" dirty="0" smtClean="0">
                <a:solidFill>
                  <a:srgbClr val="002060"/>
                </a:solidFill>
              </a:rPr>
              <a:t> - Познакомиться с биографией Л.А.Кассиля;</a:t>
            </a:r>
          </a:p>
          <a:p>
            <a:pPr algn="just"/>
            <a:r>
              <a:rPr lang="ru-RU" sz="4000" dirty="0" smtClean="0">
                <a:solidFill>
                  <a:srgbClr val="002060"/>
                </a:solidFill>
              </a:rPr>
              <a:t>- Познакомиться с новым произведением;</a:t>
            </a:r>
          </a:p>
          <a:p>
            <a:pPr algn="just"/>
            <a:r>
              <a:rPr lang="ru-RU" sz="4000" dirty="0" smtClean="0">
                <a:solidFill>
                  <a:srgbClr val="002060"/>
                </a:solidFill>
              </a:rPr>
              <a:t>- Определить главную мысль произведения.</a:t>
            </a:r>
          </a:p>
          <a:p>
            <a:pPr algn="just"/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6334472" cy="1224135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Задачи урока: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2"/>
            <a:ext cx="7704856" cy="3361928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- Прочитать текст;</a:t>
            </a:r>
          </a:p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 - Проверить наши предположения;</a:t>
            </a:r>
          </a:p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 - Развивать выразительное чтение.</a:t>
            </a:r>
          </a:p>
          <a:p>
            <a:pPr algn="just"/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6190456" cy="122413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Лев Абрамович Кассиль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1905- 1970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Гыу\Desktop\1e6d8601167d669e69d433bfa8df980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132856"/>
            <a:ext cx="3096344" cy="4123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276872"/>
            <a:ext cx="7632848" cy="37444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Лев Абрамович Кассиль (1905−1970) — прозаик. Родился 27 июня (10 июля) 1905 года в Покровской слободе (ныне город Энгельс) Саратовской губернии в семье врача и учительницы музыки.</a:t>
            </a:r>
            <a:r>
              <a:rPr lang="ru-RU" dirty="0" smtClean="0"/>
              <a:t> </a:t>
            </a:r>
          </a:p>
        </p:txBody>
      </p:sp>
      <p:pic>
        <p:nvPicPr>
          <p:cNvPr id="2050" name="Picture 2" descr="C:\Users\Гыу\Desktop\fund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797152"/>
            <a:ext cx="2541662" cy="1783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7776864" cy="37444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Учился в гимназии, после революции преобразованной в Единую трудовую школу. 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 Сотрудничал с Покровской детской библиотекой-читальней, при которой организовывались для детей рабочих различные кружки, в том числе издавался и рукописный журнал, редактором и художником которого был Кассиль. 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Гыу\Desktop\0_87d6a_852a2c5e_L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3186355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276872"/>
            <a:ext cx="7632848" cy="345638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В 1927 году был привлечен Маяковским к работе в журнале «Новый ЛЕФ», в конце 1920−1930-х годов сотрудничал с журналом «Пионер», выступал в газете «Известия»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Гыу\Desktop\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3168352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239</Words>
  <Application>Microsoft Office PowerPoint</Application>
  <PresentationFormat>Экран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Отрывок из стихотворения С.Я.Маршака «Мальчик из села Поповка»</vt:lpstr>
      <vt:lpstr>Лев Абрамович Кассиль </vt:lpstr>
      <vt:lpstr>Цель урока:</vt:lpstr>
      <vt:lpstr>Задачи урока:</vt:lpstr>
      <vt:lpstr>Лев Абрамович Кассиль 1905- 1970</vt:lpstr>
      <vt:lpstr>Слайд 7</vt:lpstr>
      <vt:lpstr>Слайд 8</vt:lpstr>
      <vt:lpstr>Слайд 9</vt:lpstr>
      <vt:lpstr>Кассиль оставил много рассказов:</vt:lpstr>
      <vt:lpstr>Слайд 11</vt:lpstr>
      <vt:lpstr>Умер Кассиль в Москве 21 июня 1970 года. Похоронен на Новодевичьем кладбище.</vt:lpstr>
      <vt:lpstr>Ленивая, трудолюбивая, искала отговорки, старательная, неприлежная, плохо училась,  не искала отговорок, хорошо училась.</vt:lpstr>
      <vt:lpstr> Ленивая, старательная, неприлежная, трудолюбивая, хорошо училась, искала отговорки, училась плохо, не искала отговорки</vt:lpstr>
      <vt:lpstr>Какая была цель на уроке?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Шаблоны для презентации «Литература»</dc:title>
  <dc:creator>Samsung</dc:creator>
  <cp:lastModifiedBy>Нагоева Ольга</cp:lastModifiedBy>
  <cp:revision>29</cp:revision>
  <dcterms:created xsi:type="dcterms:W3CDTF">2018-03-29T18:26:29Z</dcterms:created>
  <dcterms:modified xsi:type="dcterms:W3CDTF">2020-04-29T12:21:54Z</dcterms:modified>
</cp:coreProperties>
</file>