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DB409-BC4C-4F4B-BCB0-87D9EF9D0F9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2703-9D39-4014-9D9E-030911051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0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12703-9D39-4014-9D9E-0309110518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7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FE36F8-871A-479A-8E07-B6D77E141015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6C0BF-FE9B-4ACF-9F8A-4C10A9C6C7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7173416"/>
            <a:ext cx="5637010" cy="21602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7175351" cy="2564903"/>
          </a:xfrm>
        </p:spPr>
        <p:txBody>
          <a:bodyPr/>
          <a:lstStyle/>
          <a:p>
            <a:r>
              <a:rPr lang="en-US" dirty="0" smtClean="0"/>
              <a:t>THE MONTHS OF A YEAR.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76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26" y="1484784"/>
            <a:ext cx="6826348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1196752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SEPTEMBER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71139" y="6488668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  to  school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503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40060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692696"/>
            <a:ext cx="210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OCTOBER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805264"/>
            <a:ext cx="3310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Play</a:t>
            </a:r>
            <a:r>
              <a:rPr lang="en-US" dirty="0" smtClean="0"/>
              <a:t>  </a:t>
            </a:r>
            <a:r>
              <a:rPr lang="en-US" sz="3600" dirty="0" smtClean="0"/>
              <a:t>basketball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242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5" y="620688"/>
            <a:ext cx="45681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219998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NOVEMBER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53224" y="5805264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Learn</a:t>
            </a:r>
            <a:r>
              <a:rPr lang="en-US" dirty="0" smtClean="0"/>
              <a:t>  </a:t>
            </a:r>
            <a:r>
              <a:rPr lang="en-US" sz="3600" dirty="0" smtClean="0"/>
              <a:t>English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734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9002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957" y="517322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DECEMBER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9" y="4941168"/>
            <a:ext cx="258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</a:t>
            </a:r>
            <a:r>
              <a:rPr lang="en-US" dirty="0" smtClean="0"/>
              <a:t> </a:t>
            </a:r>
            <a:r>
              <a:rPr lang="en-US" sz="3600" dirty="0" smtClean="0"/>
              <a:t>skiing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549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13560"/>
            <a:ext cx="3962400" cy="3230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155" y="908720"/>
            <a:ext cx="204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JANUARY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5587005"/>
            <a:ext cx="64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January, Jack is going to make a  snowman.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35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79266" cy="7848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95021"/>
            <a:ext cx="227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FEBRUARY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988840"/>
            <a:ext cx="22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WATCH</a:t>
            </a:r>
            <a:r>
              <a:rPr lang="en-US" dirty="0" smtClean="0"/>
              <a:t>  </a:t>
            </a:r>
            <a:r>
              <a:rPr lang="en-US" sz="3600" dirty="0" smtClean="0"/>
              <a:t>TV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4226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02" y="1196752"/>
            <a:ext cx="5472608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6926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MARCH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60559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Ride</a:t>
            </a:r>
            <a:r>
              <a:rPr lang="en-US" dirty="0" smtClean="0"/>
              <a:t>  a </a:t>
            </a:r>
            <a:r>
              <a:rPr lang="en-US" sz="3600" dirty="0" smtClean="0"/>
              <a:t>bike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7208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20688"/>
            <a:ext cx="9144000" cy="662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476672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APRIL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54665" y="6741368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Play</a:t>
            </a:r>
            <a:r>
              <a:rPr lang="en-US" dirty="0" smtClean="0"/>
              <a:t>  </a:t>
            </a:r>
            <a:r>
              <a:rPr lang="en-US" sz="3600" dirty="0" smtClean="0"/>
              <a:t>football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2968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006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692696"/>
            <a:ext cx="1090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MAY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756751" y="6091286"/>
            <a:ext cx="3336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Play</a:t>
            </a:r>
            <a:r>
              <a:rPr lang="en-US" dirty="0" smtClean="0"/>
              <a:t> </a:t>
            </a:r>
            <a:r>
              <a:rPr lang="en-US" sz="4000" dirty="0" smtClean="0"/>
              <a:t>volleyball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738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706"/>
            <a:ext cx="9144000" cy="4700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764704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JUNE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11527" y="5839146"/>
            <a:ext cx="336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 </a:t>
            </a:r>
            <a:r>
              <a:rPr lang="en-US" dirty="0" smtClean="0"/>
              <a:t> </a:t>
            </a:r>
            <a:r>
              <a:rPr lang="en-US" sz="4000" dirty="0" smtClean="0"/>
              <a:t>homework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453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688632" cy="4645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7554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JULY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165304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Eat  ice cream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5780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066"/>
            <a:ext cx="9144000" cy="3871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124744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AUGUST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733256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Go  on  holiday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84019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56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THE MONTHS OF A YEAR.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MONTHS OF A YEAR.</dc:title>
  <dc:creator>User</dc:creator>
  <cp:lastModifiedBy>User</cp:lastModifiedBy>
  <cp:revision>6</cp:revision>
  <dcterms:created xsi:type="dcterms:W3CDTF">2016-04-11T13:01:11Z</dcterms:created>
  <dcterms:modified xsi:type="dcterms:W3CDTF">2016-04-11T13:57:18Z</dcterms:modified>
</cp:coreProperties>
</file>