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9DB409-BC4C-4F4B-BCB0-87D9EF9D0F97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812703-9D39-4014-9D9E-0309110518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806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12703-9D39-4014-9D9E-0309110518E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979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36F8-871A-479A-8E07-B6D77E141015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C0BF-FE9B-4ACF-9F8A-4C10A9C6C7D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36F8-871A-479A-8E07-B6D77E141015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C0BF-FE9B-4ACF-9F8A-4C10A9C6C7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36F8-871A-479A-8E07-B6D77E141015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C0BF-FE9B-4ACF-9F8A-4C10A9C6C7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36F8-871A-479A-8E07-B6D77E141015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C0BF-FE9B-4ACF-9F8A-4C10A9C6C7D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36F8-871A-479A-8E07-B6D77E141015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C0BF-FE9B-4ACF-9F8A-4C10A9C6C7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36F8-871A-479A-8E07-B6D77E141015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C0BF-FE9B-4ACF-9F8A-4C10A9C6C7D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36F8-871A-479A-8E07-B6D77E141015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C0BF-FE9B-4ACF-9F8A-4C10A9C6C7D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36F8-871A-479A-8E07-B6D77E141015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C0BF-FE9B-4ACF-9F8A-4C10A9C6C7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36F8-871A-479A-8E07-B6D77E141015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C0BF-FE9B-4ACF-9F8A-4C10A9C6C7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36F8-871A-479A-8E07-B6D77E141015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C0BF-FE9B-4ACF-9F8A-4C10A9C6C7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36F8-871A-479A-8E07-B6D77E141015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C0BF-FE9B-4ACF-9F8A-4C10A9C6C7D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EFE36F8-871A-479A-8E07-B6D77E141015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646C0BF-FE9B-4ACF-9F8A-4C10A9C6C7D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5" y="7173416"/>
            <a:ext cx="5637010" cy="216024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484784"/>
            <a:ext cx="7175351" cy="2564903"/>
          </a:xfrm>
        </p:spPr>
        <p:txBody>
          <a:bodyPr/>
          <a:lstStyle/>
          <a:p>
            <a:r>
              <a:rPr lang="en-US" dirty="0" smtClean="0"/>
              <a:t>THE MONTHS OF A YEAR.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7764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826" y="1484784"/>
            <a:ext cx="6826348" cy="53732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47864" y="1196752"/>
            <a:ext cx="22717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SEPTEMBER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771139" y="6488668"/>
            <a:ext cx="23936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Go  to  school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35038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124744"/>
            <a:ext cx="5400600" cy="43204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5856" y="692696"/>
            <a:ext cx="2102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OCTOBER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771800" y="5805264"/>
            <a:ext cx="33105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Play</a:t>
            </a:r>
            <a:r>
              <a:rPr lang="en-US" dirty="0" smtClean="0"/>
              <a:t>  </a:t>
            </a:r>
            <a:r>
              <a:rPr lang="en-US" sz="3600" dirty="0" smtClean="0"/>
              <a:t>basketball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512428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085" y="620688"/>
            <a:ext cx="456819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03848" y="219998"/>
            <a:ext cx="24128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NOVEMBER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853224" y="5805264"/>
            <a:ext cx="29193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Learn</a:t>
            </a:r>
            <a:r>
              <a:rPr lang="en-US" dirty="0" smtClean="0"/>
              <a:t>  </a:t>
            </a:r>
            <a:r>
              <a:rPr lang="en-US" sz="3600" dirty="0" smtClean="0"/>
              <a:t>English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07343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88640"/>
            <a:ext cx="6900203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27957" y="517322"/>
            <a:ext cx="23423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DECEMBER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403649" y="4941168"/>
            <a:ext cx="2582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Go</a:t>
            </a:r>
            <a:r>
              <a:rPr lang="en-US" dirty="0" smtClean="0"/>
              <a:t> </a:t>
            </a:r>
            <a:r>
              <a:rPr lang="en-US" sz="3600" dirty="0" smtClean="0"/>
              <a:t>skiing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25495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813560"/>
            <a:ext cx="3962400" cy="3230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14155" y="908720"/>
            <a:ext cx="20466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JANUARY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5587005"/>
            <a:ext cx="6479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January, Jack is going to make a  snowman.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8358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8680"/>
            <a:ext cx="8179266" cy="78488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07904" y="595021"/>
            <a:ext cx="2279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FEBRUARY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995936" y="1988840"/>
            <a:ext cx="2285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WATCH</a:t>
            </a:r>
            <a:r>
              <a:rPr lang="en-US" dirty="0" smtClean="0"/>
              <a:t>  </a:t>
            </a:r>
            <a:r>
              <a:rPr lang="en-US" sz="3600" dirty="0" smtClean="0"/>
              <a:t>TV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42261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902" y="1196752"/>
            <a:ext cx="5472608" cy="43924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43808" y="692696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MARCH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843808" y="6055916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Ride</a:t>
            </a:r>
            <a:r>
              <a:rPr lang="en-US" dirty="0" smtClean="0"/>
              <a:t>  a </a:t>
            </a:r>
            <a:r>
              <a:rPr lang="en-US" sz="3600" dirty="0" smtClean="0"/>
              <a:t>bike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72089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620688"/>
            <a:ext cx="9144000" cy="66262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5856" y="476672"/>
            <a:ext cx="13468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APRIL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754665" y="6741368"/>
            <a:ext cx="28071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Play</a:t>
            </a:r>
            <a:r>
              <a:rPr lang="en-US" dirty="0" smtClean="0"/>
              <a:t>  </a:t>
            </a:r>
            <a:r>
              <a:rPr lang="en-US" sz="3600" dirty="0" smtClean="0"/>
              <a:t>football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29686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4000" cy="60064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5856" y="692696"/>
            <a:ext cx="10902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MAY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756751" y="6091286"/>
            <a:ext cx="33361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Play</a:t>
            </a:r>
            <a:r>
              <a:rPr lang="en-US" dirty="0" smtClean="0"/>
              <a:t> </a:t>
            </a:r>
            <a:r>
              <a:rPr lang="en-US" sz="4000" dirty="0" smtClean="0"/>
              <a:t>volleyball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787381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706"/>
            <a:ext cx="9144000" cy="47005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91880" y="764704"/>
            <a:ext cx="12458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JUNE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711527" y="5839146"/>
            <a:ext cx="3365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DO </a:t>
            </a:r>
            <a:r>
              <a:rPr lang="en-US" dirty="0" smtClean="0"/>
              <a:t> </a:t>
            </a:r>
            <a:r>
              <a:rPr lang="en-US" sz="4000" dirty="0" smtClean="0"/>
              <a:t>homework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794539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24744"/>
            <a:ext cx="5688632" cy="46455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63888" y="755412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JULY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3419872" y="6165304"/>
            <a:ext cx="31726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Eat  ice cream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57806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3066"/>
            <a:ext cx="9144000" cy="38718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19872" y="1124744"/>
            <a:ext cx="18598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AUGUST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915816" y="5733256"/>
            <a:ext cx="3297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Go  on  holiday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5840198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56</TotalTime>
  <Words>56</Words>
  <Application>Microsoft Office PowerPoint</Application>
  <PresentationFormat>Экран (4:3)</PresentationFormat>
  <Paragraphs>26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THE MONTHS OF A YEAR.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MONTHS OF A YEAR.</dc:title>
  <dc:creator>User</dc:creator>
  <cp:lastModifiedBy>User</cp:lastModifiedBy>
  <cp:revision>6</cp:revision>
  <dcterms:created xsi:type="dcterms:W3CDTF">2016-04-11T13:01:11Z</dcterms:created>
  <dcterms:modified xsi:type="dcterms:W3CDTF">2016-04-11T13:57:18Z</dcterms:modified>
</cp:coreProperties>
</file>