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Къумукъ</a:t>
            </a:r>
            <a:r>
              <a:rPr lang="ru-RU" dirty="0" smtClean="0"/>
              <a:t> </a:t>
            </a:r>
            <a:r>
              <a:rPr lang="ru-RU" dirty="0" err="1" smtClean="0"/>
              <a:t>тил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5</a:t>
            </a:r>
            <a:r>
              <a:rPr lang="ru-RU" dirty="0" smtClean="0"/>
              <a:t> </a:t>
            </a:r>
            <a:r>
              <a:rPr lang="ru-RU" dirty="0" err="1" smtClean="0"/>
              <a:t>клас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Тергев</a:t>
            </a:r>
            <a:r>
              <a:rPr lang="ru-RU" dirty="0" smtClean="0"/>
              <a:t> диктант.</a:t>
            </a:r>
          </a:p>
          <a:p>
            <a:r>
              <a:rPr lang="ru-RU" dirty="0" err="1" smtClean="0"/>
              <a:t>Денгиз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Къыйын</a:t>
            </a:r>
            <a:r>
              <a:rPr lang="ru-RU" dirty="0" smtClean="0"/>
              <a:t> </a:t>
            </a:r>
            <a:r>
              <a:rPr lang="ru-RU" dirty="0" err="1" smtClean="0"/>
              <a:t>сёзлер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гьалек</a:t>
            </a:r>
            <a:endParaRPr lang="ru-RU" dirty="0" smtClean="0"/>
          </a:p>
          <a:p>
            <a:r>
              <a:rPr lang="ru-RU" dirty="0" err="1" smtClean="0"/>
              <a:t>къуйрукъ</a:t>
            </a:r>
            <a:endParaRPr lang="ru-RU" dirty="0" smtClean="0"/>
          </a:p>
          <a:p>
            <a:r>
              <a:rPr lang="ru-RU" dirty="0" err="1" smtClean="0"/>
              <a:t>ярыкълагъа</a:t>
            </a:r>
            <a:endParaRPr lang="ru-RU" dirty="0" smtClean="0"/>
          </a:p>
          <a:p>
            <a:r>
              <a:rPr lang="ru-RU" dirty="0" err="1" smtClean="0"/>
              <a:t>Гюнтувушгъа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2 мая, 8.03(2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555776" y="1412776"/>
            <a:ext cx="2625824" cy="30243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</Words>
  <Application>Microsoft Office PowerPoint</Application>
  <PresentationFormat>Экран (4:3)</PresentationFormat>
  <Paragraphs>8</Paragraphs>
  <Slides>3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Къумукъ тил 5 клас</vt:lpstr>
      <vt:lpstr>Къыйын сёзлер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Нохчийн мотт 6 класс</dc:title>
  <dc:creator>ас</dc:creator>
  <cp:lastModifiedBy>Admin</cp:lastModifiedBy>
  <cp:revision>3</cp:revision>
  <dcterms:created xsi:type="dcterms:W3CDTF">2020-04-26T16:46:39Z</dcterms:created>
  <dcterms:modified xsi:type="dcterms:W3CDTF">2020-05-12T06:38:51Z</dcterms:modified>
</cp:coreProperties>
</file>