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4" r:id="rId4"/>
    <p:sldId id="267" r:id="rId5"/>
    <p:sldId id="269" r:id="rId6"/>
    <p:sldId id="268" r:id="rId7"/>
    <p:sldId id="270" r:id="rId8"/>
    <p:sldId id="271" r:id="rId9"/>
    <p:sldId id="272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9417-CFB9-4426-AFD9-85E6C5F1F3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6A5B-2D3B-451E-BB98-E50018EF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Шарль Перро.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1628-1703г.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_1e0e8_ca98a867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928802"/>
            <a:ext cx="407196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i="1" dirty="0" smtClean="0">
                <a:solidFill>
                  <a:srgbClr val="002060"/>
                </a:solidFill>
              </a:rPr>
              <a:t>Как бы мне хотелось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Жить в волшебном доме,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Где хранятся сказки, 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Как стихи в альбоме.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Где огонь в камине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Создаёт уют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И на книжной полке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Чудеса живут.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Где в старинном кресле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Чуть скрипя пером,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Сочиняет сказки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Друг мой- Шарль Перро.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Содержимое 15" descr="64182851_225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0"/>
            <a:ext cx="414337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43000" y="1889125"/>
            <a:ext cx="7772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Прозвенел и смолк звонок.</a:t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Начинается урок.</a:t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Тихо девочки за парту сели,</a:t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Тихо мальчики за парту сели,</a:t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 меня все посмотрели.</a:t>
            </a:r>
          </a:p>
        </p:txBody>
      </p:sp>
      <p:pic>
        <p:nvPicPr>
          <p:cNvPr id="6147" name="Picture 3" descr="колокольчи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25003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619250" y="1773238"/>
            <a:ext cx="576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tx2"/>
              </a:solidFill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1728" b="11728"/>
          <a:stretch>
            <a:fillRect/>
          </a:stretch>
        </p:blipFill>
        <p:spPr bwMode="auto">
          <a:xfrm>
            <a:off x="611188" y="549275"/>
            <a:ext cx="7894637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490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271" name="Нижний колонтитул 13"/>
          <p:cNvSpPr txBox="1">
            <a:spLocks/>
          </p:cNvSpPr>
          <p:nvPr/>
        </p:nvSpPr>
        <p:spPr bwMode="auto">
          <a:xfrm>
            <a:off x="323850" y="188913"/>
            <a:ext cx="8424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980728"/>
            <a:ext cx="6336704" cy="1008111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+mj-cs"/>
              </a:rPr>
              <a:t>Составьте из слов первого и второго столбика названия сказок </a:t>
            </a:r>
            <a:b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+mj-cs"/>
              </a:rPr>
            </a:b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1476375" y="3933825"/>
            <a:ext cx="208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</a:rPr>
              <a:t>Мальчик</a:t>
            </a:r>
          </a:p>
        </p:txBody>
      </p:sp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5292725" y="2781300"/>
            <a:ext cx="2879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с пальчик</a:t>
            </a:r>
          </a:p>
          <a:p>
            <a:endParaRPr lang="ru-RU" sz="3200" b="1">
              <a:latin typeface="Times New Roman" pitchFamily="18" charset="0"/>
            </a:endParaRPr>
          </a:p>
        </p:txBody>
      </p:sp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1476375" y="4941888"/>
            <a:ext cx="20161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900" b="1">
              <a:latin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</a:rPr>
              <a:t>Ослиная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1258888" y="4365625"/>
            <a:ext cx="194468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900" b="1">
              <a:latin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</a:rPr>
              <a:t>Рикке</a:t>
            </a:r>
          </a:p>
        </p:txBody>
      </p:sp>
      <p:sp>
        <p:nvSpPr>
          <p:cNvPr id="11277" name="Rectangle 5"/>
          <p:cNvSpPr>
            <a:spLocks noChangeArrowheads="1"/>
          </p:cNvSpPr>
          <p:nvPr/>
        </p:nvSpPr>
        <p:spPr bwMode="auto">
          <a:xfrm>
            <a:off x="1187450" y="3141663"/>
            <a:ext cx="24495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900" b="1">
              <a:latin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</a:rPr>
              <a:t>Спящая</a:t>
            </a:r>
          </a:p>
        </p:txBody>
      </p:sp>
      <p:sp>
        <p:nvSpPr>
          <p:cNvPr id="11278" name="Rectangle 5"/>
          <p:cNvSpPr>
            <a:spLocks noChangeArrowheads="1"/>
          </p:cNvSpPr>
          <p:nvPr/>
        </p:nvSpPr>
        <p:spPr bwMode="auto">
          <a:xfrm>
            <a:off x="1258888" y="2708275"/>
            <a:ext cx="23764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</a:rPr>
              <a:t>Красная</a:t>
            </a:r>
          </a:p>
          <a:p>
            <a:pPr algn="ctr"/>
            <a:endParaRPr lang="ru-RU" sz="900" b="1">
              <a:latin typeface="Times New Roman" pitchFamily="18" charset="0"/>
            </a:endParaRPr>
          </a:p>
        </p:txBody>
      </p:sp>
      <p:sp>
        <p:nvSpPr>
          <p:cNvPr id="11279" name="Rectangle 5"/>
          <p:cNvSpPr>
            <a:spLocks noChangeArrowheads="1"/>
          </p:cNvSpPr>
          <p:nvPr/>
        </p:nvSpPr>
        <p:spPr bwMode="auto">
          <a:xfrm>
            <a:off x="900113" y="2133600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</a:rPr>
              <a:t>Кот</a:t>
            </a:r>
          </a:p>
        </p:txBody>
      </p:sp>
      <p:sp>
        <p:nvSpPr>
          <p:cNvPr id="11280" name="Text Box 6"/>
          <p:cNvSpPr txBox="1">
            <a:spLocks noChangeArrowheads="1"/>
          </p:cNvSpPr>
          <p:nvPr/>
        </p:nvSpPr>
        <p:spPr bwMode="auto">
          <a:xfrm>
            <a:off x="5292725" y="4508500"/>
            <a:ext cx="28797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шкура</a:t>
            </a:r>
          </a:p>
          <a:p>
            <a:endParaRPr lang="ru-RU" sz="3200" b="1">
              <a:latin typeface="Times New Roman" pitchFamily="18" charset="0"/>
            </a:endParaRPr>
          </a:p>
        </p:txBody>
      </p:sp>
      <p:sp>
        <p:nvSpPr>
          <p:cNvPr id="11281" name="Text Box 6"/>
          <p:cNvSpPr txBox="1">
            <a:spLocks noChangeArrowheads="1"/>
          </p:cNvSpPr>
          <p:nvPr/>
        </p:nvSpPr>
        <p:spPr bwMode="auto">
          <a:xfrm>
            <a:off x="5292725" y="5084763"/>
            <a:ext cx="2879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Шапочка</a:t>
            </a:r>
          </a:p>
        </p:txBody>
      </p:sp>
      <p:sp>
        <p:nvSpPr>
          <p:cNvPr id="11282" name="Text Box 6"/>
          <p:cNvSpPr txBox="1">
            <a:spLocks noChangeArrowheads="1"/>
          </p:cNvSpPr>
          <p:nvPr/>
        </p:nvSpPr>
        <p:spPr bwMode="auto">
          <a:xfrm>
            <a:off x="5292725" y="3933825"/>
            <a:ext cx="2879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в сапогах</a:t>
            </a:r>
          </a:p>
        </p:txBody>
      </p:sp>
      <p:sp>
        <p:nvSpPr>
          <p:cNvPr id="11283" name="Text Box 6"/>
          <p:cNvSpPr txBox="1">
            <a:spLocks noChangeArrowheads="1"/>
          </p:cNvSpPr>
          <p:nvPr/>
        </p:nvSpPr>
        <p:spPr bwMode="auto">
          <a:xfrm>
            <a:off x="5292725" y="3357563"/>
            <a:ext cx="2879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с хохолком</a:t>
            </a:r>
          </a:p>
        </p:txBody>
      </p:sp>
      <p:sp>
        <p:nvSpPr>
          <p:cNvPr id="11284" name="Text Box 6"/>
          <p:cNvSpPr txBox="1">
            <a:spLocks noChangeArrowheads="1"/>
          </p:cNvSpPr>
          <p:nvPr/>
        </p:nvSpPr>
        <p:spPr bwMode="auto">
          <a:xfrm>
            <a:off x="5292725" y="2133600"/>
            <a:ext cx="2879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красавица</a:t>
            </a:r>
          </a:p>
          <a:p>
            <a:endParaRPr lang="ru-RU" sz="3200" b="1">
              <a:latin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endCxn id="11281" idx="1"/>
          </p:cNvCxnSpPr>
          <p:nvPr/>
        </p:nvCxnSpPr>
        <p:spPr>
          <a:xfrm>
            <a:off x="3348038" y="3068638"/>
            <a:ext cx="1944687" cy="2308225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276600" y="2492375"/>
            <a:ext cx="2016125" cy="1152525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2627313" y="2492375"/>
            <a:ext cx="2736850" cy="1733550"/>
            <a:chOff x="2627784" y="2492896"/>
            <a:chExt cx="2736304" cy="1732548"/>
          </a:xfrm>
        </p:grpSpPr>
        <p:cxnSp>
          <p:nvCxnSpPr>
            <p:cNvPr id="33" name="Прямая со стрелкой 32"/>
            <p:cNvCxnSpPr/>
            <p:nvPr/>
          </p:nvCxnSpPr>
          <p:spPr>
            <a:xfrm>
              <a:off x="3851502" y="2492896"/>
              <a:ext cx="1512586" cy="1732548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627784" y="2492896"/>
              <a:ext cx="1223718" cy="0"/>
            </a:xfrm>
            <a:prstGeom prst="line">
              <a:avLst/>
            </a:prstGeom>
            <a:ln w="635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8" name="Прямая со стрелкой 37"/>
          <p:cNvCxnSpPr/>
          <p:nvPr/>
        </p:nvCxnSpPr>
        <p:spPr>
          <a:xfrm flipV="1">
            <a:off x="3492500" y="3213100"/>
            <a:ext cx="1727200" cy="936625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916238" y="3716338"/>
            <a:ext cx="2303462" cy="1152525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3348038" y="4868863"/>
            <a:ext cx="1944687" cy="576262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02097590_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000108"/>
            <a:ext cx="3695700" cy="4762500"/>
          </a:xfrm>
        </p:spPr>
      </p:pic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В1862году сказки Шарля Перро 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Иллюстрирует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Французский художник и график Гюстав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</a:rPr>
              <a:t>Доре</a:t>
            </a:r>
            <a:r>
              <a:rPr lang="ru-RU" sz="3200" i="1" dirty="0" smtClean="0">
                <a:solidFill>
                  <a:srgbClr val="002060"/>
                </a:solidFill>
              </a:rPr>
              <a:t>.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302097597_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142984"/>
            <a:ext cx="3848100" cy="4762500"/>
          </a:xfrm>
          <a:prstGeom prst="rect">
            <a:avLst/>
          </a:prstGeom>
        </p:spPr>
      </p:pic>
      <p:pic>
        <p:nvPicPr>
          <p:cNvPr id="7" name="Рисунок 6" descr="1302097624_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000108"/>
            <a:ext cx="3833813" cy="4833938"/>
          </a:xfrm>
          <a:prstGeom prst="rect">
            <a:avLst/>
          </a:prstGeom>
        </p:spPr>
      </p:pic>
      <p:pic>
        <p:nvPicPr>
          <p:cNvPr id="8" name="Рисунок 7" descr="1302097494_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071546"/>
            <a:ext cx="3833813" cy="4762500"/>
          </a:xfrm>
          <a:prstGeom prst="rect">
            <a:avLst/>
          </a:prstGeom>
        </p:spPr>
      </p:pic>
      <p:pic>
        <p:nvPicPr>
          <p:cNvPr id="9" name="Рисунок 8" descr="1302097530_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071546"/>
            <a:ext cx="3838575" cy="4762500"/>
          </a:xfrm>
          <a:prstGeom prst="rect">
            <a:avLst/>
          </a:prstGeom>
        </p:spPr>
      </p:pic>
      <p:pic>
        <p:nvPicPr>
          <p:cNvPr id="10" name="Рисунок 9" descr="1302097653_0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1000108"/>
            <a:ext cx="3724275" cy="4857760"/>
          </a:xfrm>
          <a:prstGeom prst="rect">
            <a:avLst/>
          </a:prstGeom>
        </p:spPr>
      </p:pic>
      <p:pic>
        <p:nvPicPr>
          <p:cNvPr id="12" name="Рисунок 11" descr="1302097561_0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1000108"/>
            <a:ext cx="3781425" cy="4762500"/>
          </a:xfrm>
          <a:prstGeom prst="rect">
            <a:avLst/>
          </a:prstGeom>
        </p:spPr>
      </p:pic>
      <p:pic>
        <p:nvPicPr>
          <p:cNvPr id="14" name="Рисунок 13" descr="1302097660_0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1000108"/>
            <a:ext cx="392909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2ceca_7afb98f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779" y="273050"/>
            <a:ext cx="4516291" cy="5853113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Замечательные иллюстрации создала художница, живущая в США</a:t>
            </a:r>
          </a:p>
          <a:p>
            <a:r>
              <a:rPr lang="ru-RU" sz="2800" i="1" dirty="0" err="1" smtClean="0">
                <a:solidFill>
                  <a:srgbClr val="002060"/>
                </a:solidFill>
              </a:rPr>
              <a:t>Кинуко</a:t>
            </a:r>
            <a:r>
              <a:rPr lang="ru-RU" sz="2800" i="1" dirty="0" smtClean="0">
                <a:solidFill>
                  <a:srgbClr val="002060"/>
                </a:solidFill>
              </a:rPr>
              <a:t> И. </a:t>
            </a:r>
            <a:r>
              <a:rPr lang="ru-RU" sz="2800" i="1" dirty="0" err="1" smtClean="0">
                <a:solidFill>
                  <a:srgbClr val="002060"/>
                </a:solidFill>
              </a:rPr>
              <a:t>Крафт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0_2cecd_891f947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28604"/>
            <a:ext cx="4429156" cy="5500702"/>
          </a:xfrm>
          <a:prstGeom prst="rect">
            <a:avLst/>
          </a:prstGeom>
        </p:spPr>
      </p:pic>
      <p:pic>
        <p:nvPicPr>
          <p:cNvPr id="9" name="Рисунок 8" descr="15b187a7e2c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57166"/>
            <a:ext cx="4500594" cy="5715040"/>
          </a:xfrm>
          <a:prstGeom prst="rect">
            <a:avLst/>
          </a:prstGeom>
        </p:spPr>
      </p:pic>
      <p:pic>
        <p:nvPicPr>
          <p:cNvPr id="10" name="Рисунок 9" descr="374_malhcik_s_palchik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57166"/>
            <a:ext cx="4500594" cy="5715040"/>
          </a:xfrm>
          <a:prstGeom prst="rect">
            <a:avLst/>
          </a:prstGeom>
        </p:spPr>
      </p:pic>
      <p:pic>
        <p:nvPicPr>
          <p:cNvPr id="11" name="Рисунок 10" descr="1234605752_29868697_1217523629_herbert_dicksee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85728"/>
            <a:ext cx="457203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1608d9c22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142984"/>
            <a:ext cx="3810000" cy="500066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Многие читали книги с рисунками Б. </a:t>
            </a:r>
            <a:r>
              <a:rPr lang="ru-RU" sz="2800" i="1" dirty="0" err="1" smtClean="0">
                <a:solidFill>
                  <a:srgbClr val="002060"/>
                </a:solidFill>
              </a:rPr>
              <a:t>Дехтерева</a:t>
            </a:r>
            <a:r>
              <a:rPr lang="ru-RU" sz="2800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Э. Булатова и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В. Васильева.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99627bb53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857232"/>
            <a:ext cx="3857652" cy="5072098"/>
          </a:xfrm>
          <a:prstGeom prst="rect">
            <a:avLst/>
          </a:prstGeom>
        </p:spPr>
      </p:pic>
      <p:pic>
        <p:nvPicPr>
          <p:cNvPr id="11" name="Рисунок 10" descr="shapochka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857232"/>
            <a:ext cx="3871930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040188" cy="63976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«Красная шапочка»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300" i="1" u="sng" dirty="0" smtClean="0">
                <a:solidFill>
                  <a:srgbClr val="002060"/>
                </a:solidFill>
              </a:rPr>
              <a:t>                                                                          </a:t>
            </a:r>
          </a:p>
          <a:p>
            <a:r>
              <a:rPr lang="ru-RU" sz="2300" i="1" u="sng" dirty="0" smtClean="0">
                <a:solidFill>
                  <a:srgbClr val="002060"/>
                </a:solidFill>
              </a:rPr>
              <a:t>                                                                                                     </a:t>
            </a: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u="sng" dirty="0" smtClean="0">
              <a:solidFill>
                <a:srgbClr val="002060"/>
              </a:solidFill>
            </a:endParaRPr>
          </a:p>
          <a:p>
            <a:endParaRPr lang="ru-RU" sz="2400" u="sng" dirty="0" smtClean="0">
              <a:solidFill>
                <a:srgbClr val="002060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«Синяя борода»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0_3370d_30b07da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3357586" cy="3500438"/>
          </a:xfrm>
          <a:prstGeom prst="rect">
            <a:avLst/>
          </a:prstGeom>
        </p:spPr>
      </p:pic>
      <p:pic>
        <p:nvPicPr>
          <p:cNvPr id="9" name="Рисунок 8" descr="2888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428868"/>
            <a:ext cx="314324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a190ce2e369c6e20e2739caa47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000372"/>
            <a:ext cx="3929058" cy="3035306"/>
          </a:xfrm>
          <a:prstGeom prst="rect">
            <a:avLst/>
          </a:prstGeom>
        </p:spPr>
      </p:pic>
      <p:pic>
        <p:nvPicPr>
          <p:cNvPr id="3" name="Рисунок 2" descr="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14678" cy="3214686"/>
          </a:xfrm>
          <a:prstGeom prst="rect">
            <a:avLst/>
          </a:prstGeom>
        </p:spPr>
      </p:pic>
      <p:pic>
        <p:nvPicPr>
          <p:cNvPr id="4" name="Рисунок 3" descr="6408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0"/>
            <a:ext cx="3214678" cy="321468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i="1" u="sng" dirty="0" smtClean="0">
                <a:solidFill>
                  <a:srgbClr val="002060"/>
                </a:solidFill>
              </a:rPr>
              <a:t>                                                                                                  </a:t>
            </a:r>
            <a:endParaRPr lang="ru-RU" sz="2800" i="1" u="sng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3286124"/>
            <a:ext cx="8858280" cy="3429024"/>
          </a:xfrm>
        </p:spPr>
        <p:txBody>
          <a:bodyPr>
            <a:normAutofit lnSpcReduction="10000"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«Кот в сапогах»                                                               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                                                                                       «Подарки феи» 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  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                                      «Золушка»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786082" cy="2571768"/>
          </a:xfrm>
          <a:prstGeom prst="rect">
            <a:avLst/>
          </a:prstGeom>
        </p:spPr>
      </p:pic>
      <p:pic>
        <p:nvPicPr>
          <p:cNvPr id="4" name="Рисунок 3" descr="rin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14290"/>
            <a:ext cx="3092454" cy="2571768"/>
          </a:xfrm>
          <a:prstGeom prst="rect">
            <a:avLst/>
          </a:prstGeom>
        </p:spPr>
      </p:pic>
      <p:pic>
        <p:nvPicPr>
          <p:cNvPr id="5" name="Рисунок 4" descr="веретено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429000"/>
            <a:ext cx="2647950" cy="292895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3000372"/>
            <a:ext cx="6472254" cy="37147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«Мальчик с пальчик»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«Спящая красавица»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3000372"/>
            <a:ext cx="4038600" cy="31257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«Ослиная шкура»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162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Шарль Перро.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</vt:lpstr>
      <vt:lpstr>Презентация PowerPoint</vt:lpstr>
      <vt:lpstr>Как бы мне хотелось Жить в волшебном доме, Где хранятся сказки,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Шарль Перро.</dc:title>
  <dc:creator>USER</dc:creator>
  <cp:lastModifiedBy>Admin</cp:lastModifiedBy>
  <cp:revision>66</cp:revision>
  <dcterms:created xsi:type="dcterms:W3CDTF">2011-08-26T11:22:07Z</dcterms:created>
  <dcterms:modified xsi:type="dcterms:W3CDTF">2020-05-12T06:15:43Z</dcterms:modified>
</cp:coreProperties>
</file>