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5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8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6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44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5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5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5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4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70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7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6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6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66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506E-402A-4D2A-B727-FA3281F1282A}" type="datetimeFigureOut">
              <a:rPr lang="ru-RU" smtClean="0"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585FFF-90C1-4213-829D-73FF0CBB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  апреля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2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3" y="365125"/>
            <a:ext cx="8145545" cy="6623504"/>
          </a:xfrm>
        </p:spPr>
      </p:pic>
    </p:spTree>
    <p:extLst>
      <p:ext uri="{BB962C8B-B14F-4D97-AF65-F5344CB8AC3E}">
        <p14:creationId xmlns:p14="http://schemas.microsoft.com/office/powerpoint/2010/main" val="427109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5125"/>
            <a:ext cx="7042404" cy="6780258"/>
          </a:xfrm>
        </p:spPr>
      </p:pic>
    </p:spTree>
    <p:extLst>
      <p:ext uri="{BB962C8B-B14F-4D97-AF65-F5344CB8AC3E}">
        <p14:creationId xmlns:p14="http://schemas.microsoft.com/office/powerpoint/2010/main" val="415712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65125"/>
            <a:ext cx="8215993" cy="6910886"/>
          </a:xfrm>
        </p:spPr>
      </p:pic>
    </p:spTree>
    <p:extLst>
      <p:ext uri="{BB962C8B-B14F-4D97-AF65-F5344CB8AC3E}">
        <p14:creationId xmlns:p14="http://schemas.microsoft.com/office/powerpoint/2010/main" val="165944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Бросай-ка»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Придумать по 3 вопроса  по пройденному  материалу  и загадайте  друг другу.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565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Угадай-ка»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sz="4400" dirty="0"/>
              <a:t>)  Может быть, его побили,</a:t>
            </a:r>
          </a:p>
          <a:p>
            <a:r>
              <a:rPr lang="ru-RU" sz="4400" dirty="0"/>
              <a:t>            Или   в дом пустить забыли, </a:t>
            </a:r>
          </a:p>
          <a:p>
            <a:r>
              <a:rPr lang="ru-RU" sz="4400" dirty="0"/>
              <a:t>            Или  сам он убежал?</a:t>
            </a:r>
          </a:p>
        </p:txBody>
      </p:sp>
    </p:spTree>
    <p:extLst>
      <p:ext uri="{BB962C8B-B14F-4D97-AF65-F5344CB8AC3E}">
        <p14:creationId xmlns:p14="http://schemas.microsoft.com/office/powerpoint/2010/main" val="191652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б) </a:t>
            </a:r>
            <a:r>
              <a:rPr lang="ru-RU" sz="4000" dirty="0"/>
              <a:t>И звучат печально гаммы</a:t>
            </a:r>
          </a:p>
          <a:p>
            <a:pPr marL="0" indent="0">
              <a:buNone/>
            </a:pPr>
            <a:r>
              <a:rPr lang="ru-RU" sz="4000" dirty="0" smtClean="0"/>
              <a:t>В </a:t>
            </a:r>
            <a:r>
              <a:rPr lang="ru-RU" sz="4000" dirty="0"/>
              <a:t>нашей  комнате  без  мамы.</a:t>
            </a:r>
          </a:p>
          <a:p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391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в)   </a:t>
            </a:r>
            <a:r>
              <a:rPr lang="ru-RU" sz="4000" dirty="0"/>
              <a:t>А  миг спустя  мы  слышим,</a:t>
            </a:r>
          </a:p>
          <a:p>
            <a:r>
              <a:rPr lang="ru-RU" sz="4000" dirty="0"/>
              <a:t>       Как  весело и быстро,</a:t>
            </a:r>
          </a:p>
          <a:p>
            <a:r>
              <a:rPr lang="ru-RU" sz="4000" dirty="0"/>
              <a:t>      По всем  зеленым листьям,</a:t>
            </a:r>
          </a:p>
          <a:p>
            <a:r>
              <a:rPr lang="ru-RU" sz="4000" dirty="0"/>
              <a:t>      По всем  железным  крышам.</a:t>
            </a:r>
          </a:p>
        </p:txBody>
      </p:sp>
    </p:spTree>
    <p:extLst>
      <p:ext uri="{BB962C8B-B14F-4D97-AF65-F5344CB8AC3E}">
        <p14:creationId xmlns:p14="http://schemas.microsoft.com/office/powerpoint/2010/main" val="2789312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г)Простосердечный  и </a:t>
            </a:r>
            <a:r>
              <a:rPr lang="ru-RU" sz="4000" dirty="0" err="1"/>
              <a:t>отзывный</a:t>
            </a:r>
            <a:r>
              <a:rPr lang="ru-RU" sz="4000" dirty="0"/>
              <a:t>,</a:t>
            </a:r>
          </a:p>
          <a:p>
            <a:pPr marL="0" indent="0">
              <a:buNone/>
            </a:pPr>
            <a:r>
              <a:rPr lang="ru-RU" sz="4000" dirty="0"/>
              <a:t>    С  утра  до  вечера …….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913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Темная  лошадка»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главный  герой – мальчик,  действие  происходит  в лесу, рассвет, туман;</a:t>
            </a:r>
          </a:p>
          <a:p>
            <a:r>
              <a:rPr lang="ru-RU" dirty="0"/>
              <a:t>б)оно весёлое,  о детях,  раскрывает  внутренний  мир героя , его  фантазии и мечты;</a:t>
            </a:r>
          </a:p>
          <a:p>
            <a:r>
              <a:rPr lang="ru-RU" dirty="0"/>
              <a:t>в) герой этого  стихотворения  очень скучает по маме;</a:t>
            </a:r>
          </a:p>
          <a:p>
            <a:r>
              <a:rPr lang="ru-RU" dirty="0"/>
              <a:t>г) рассказывается  о природном  явлении.</a:t>
            </a:r>
          </a:p>
        </p:txBody>
      </p:sp>
    </p:spTree>
    <p:extLst>
      <p:ext uri="{BB962C8B-B14F-4D97-AF65-F5344CB8AC3E}">
        <p14:creationId xmlns:p14="http://schemas.microsoft.com/office/powerpoint/2010/main" val="58241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Заморочки  из бочки»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Задания  для команды 1</a:t>
            </a:r>
          </a:p>
          <a:p>
            <a:r>
              <a:rPr lang="ru-RU" dirty="0"/>
              <a:t> А) Подумайте, на какую тему , о ком писали  Маршак и Михалков?</a:t>
            </a:r>
          </a:p>
          <a:p>
            <a:r>
              <a:rPr lang="ru-RU" dirty="0"/>
              <a:t>Б) В каком стихотворении есть такие строки?</a:t>
            </a:r>
          </a:p>
          <a:p>
            <a:r>
              <a:rPr lang="ru-RU" dirty="0"/>
              <a:t>     Наконец-то я в балете,</a:t>
            </a:r>
          </a:p>
          <a:p>
            <a:r>
              <a:rPr lang="ru-RU" dirty="0"/>
              <a:t>     Я  забыла всё  на свете.</a:t>
            </a:r>
          </a:p>
          <a:p>
            <a:r>
              <a:rPr lang="ru-RU" dirty="0"/>
              <a:t>     Даже  три помножить на три</a:t>
            </a:r>
          </a:p>
          <a:p>
            <a:r>
              <a:rPr lang="ru-RU" dirty="0"/>
              <a:t>    Я  сейчас  бы  не смогла.</a:t>
            </a:r>
          </a:p>
          <a:p>
            <a:r>
              <a:rPr lang="ru-RU" dirty="0"/>
              <a:t>В) Как  объяснить их смысл?</a:t>
            </a:r>
          </a:p>
          <a:p>
            <a:r>
              <a:rPr lang="ru-RU" dirty="0"/>
              <a:t>Г) Кому из поэтов  принадлежат  строки?</a:t>
            </a:r>
          </a:p>
          <a:p>
            <a:r>
              <a:rPr lang="ru-RU" dirty="0"/>
              <a:t>    Припомню  я </a:t>
            </a:r>
            <a:r>
              <a:rPr lang="ru-RU" dirty="0" err="1"/>
              <a:t>легерь</a:t>
            </a:r>
            <a:r>
              <a:rPr lang="ru-RU" dirty="0"/>
              <a:t>, палатки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 </a:t>
            </a:r>
            <a:r>
              <a:rPr lang="ru-RU" dirty="0"/>
              <a:t>самой опушке  лесной.</a:t>
            </a:r>
          </a:p>
        </p:txBody>
      </p:sp>
    </p:spTree>
    <p:extLst>
      <p:ext uri="{BB962C8B-B14F-4D97-AF65-F5344CB8AC3E}">
        <p14:creationId xmlns:p14="http://schemas.microsoft.com/office/powerpoint/2010/main" val="420811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5131"/>
            <a:ext cx="8374062" cy="6779623"/>
          </a:xfrm>
        </p:spPr>
      </p:pic>
    </p:spTree>
    <p:extLst>
      <p:ext uri="{BB962C8B-B14F-4D97-AF65-F5344CB8AC3E}">
        <p14:creationId xmlns:p14="http://schemas.microsoft.com/office/powerpoint/2010/main" val="141995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Задания  для команды2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А) ) Подумайте, на какую тему , о ком писали  </a:t>
            </a:r>
            <a:r>
              <a:rPr lang="ru-RU" dirty="0" err="1"/>
              <a:t>Барто</a:t>
            </a:r>
            <a:r>
              <a:rPr lang="ru-RU" dirty="0"/>
              <a:t>, Благинина?</a:t>
            </a:r>
          </a:p>
          <a:p>
            <a:r>
              <a:rPr lang="ru-RU" dirty="0"/>
              <a:t>Б)В каком стихотворении есть такие  строки?</a:t>
            </a:r>
          </a:p>
          <a:p>
            <a:r>
              <a:rPr lang="ru-RU" dirty="0"/>
              <a:t>    И  звучат печально гаммы</a:t>
            </a:r>
          </a:p>
          <a:p>
            <a:r>
              <a:rPr lang="ru-RU" dirty="0"/>
              <a:t>    В нашей комнате без мамы.</a:t>
            </a:r>
          </a:p>
          <a:p>
            <a:r>
              <a:rPr lang="ru-RU" dirty="0"/>
              <a:t>В) Как  объяснить их смысл?</a:t>
            </a:r>
          </a:p>
          <a:p>
            <a:r>
              <a:rPr lang="ru-RU" dirty="0"/>
              <a:t>Г) Кому  из поэтов принадлежат  строки?</a:t>
            </a:r>
          </a:p>
          <a:p>
            <a:r>
              <a:rPr lang="ru-RU" dirty="0"/>
              <a:t>     Лежу, блаженствую под елкой, </a:t>
            </a:r>
          </a:p>
          <a:p>
            <a:r>
              <a:rPr lang="ru-RU" dirty="0"/>
              <a:t>      И слушаю : « ……………….»</a:t>
            </a:r>
          </a:p>
        </p:txBody>
      </p:sp>
    </p:spTree>
    <p:extLst>
      <p:ext uri="{BB962C8B-B14F-4D97-AF65-F5344CB8AC3E}">
        <p14:creationId xmlns:p14="http://schemas.microsoft.com/office/powerpoint/2010/main" val="3269624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Поговорка – цвет народного ума»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  какому произведению подходит поговорка? Как вы понимаете смысл</a:t>
            </a:r>
            <a:r>
              <a:rPr lang="ru-RU" dirty="0" smtClean="0"/>
              <a:t>?</a:t>
            </a:r>
          </a:p>
          <a:p>
            <a:r>
              <a:rPr lang="ru-RU" dirty="0" smtClean="0"/>
              <a:t>       </a:t>
            </a:r>
            <a:r>
              <a:rPr lang="ru-RU" dirty="0"/>
              <a:t>1 команда                                                                              2 команда     </a:t>
            </a:r>
          </a:p>
          <a:p>
            <a:r>
              <a:rPr lang="ru-RU" dirty="0"/>
              <a:t> 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 Что наскучит, то научит»                                                   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«                                                      «Радость </a:t>
            </a:r>
            <a:r>
              <a:rPr lang="ru-RU" dirty="0"/>
              <a:t>прямит, кручина  крючит»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1354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« Что спрятано за маской?» Показать пантомиму, чтобы соперники догадались о названии произведения.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Пантоми́ма</a:t>
            </a:r>
            <a:r>
              <a:rPr lang="ru-RU" dirty="0"/>
              <a:t> — вид сценического искусства, в котором основным средством создания художественного образа является пластика человеческого тела, без использования слов. </a:t>
            </a: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1 команда                                                           2 команда</a:t>
            </a:r>
          </a:p>
          <a:p>
            <a:r>
              <a:rPr lang="ru-RU" dirty="0" smtClean="0"/>
              <a:t>( на карточках)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96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6000" dirty="0"/>
              <a:t>Что повторили?</a:t>
            </a:r>
          </a:p>
          <a:p>
            <a:r>
              <a:rPr lang="ru-RU" sz="6000" dirty="0"/>
              <a:t>   Что  обобщили?</a:t>
            </a:r>
          </a:p>
          <a:p>
            <a:r>
              <a:rPr lang="ru-RU" sz="6000" dirty="0"/>
              <a:t>Что развивали?</a:t>
            </a:r>
          </a:p>
          <a:p>
            <a:r>
              <a:rPr lang="ru-RU" sz="6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5792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!  - я  готов к контрольной работе, знания получил, обобщил.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000" dirty="0"/>
              <a:t>+   не совсем, надо подготовиться дома</a:t>
            </a:r>
            <a:r>
              <a:rPr lang="ru-RU" sz="4000" dirty="0" smtClean="0"/>
              <a:t>.</a:t>
            </a:r>
          </a:p>
          <a:p>
            <a:pPr marL="0" indent="0">
              <a:buNone/>
            </a:pPr>
            <a:r>
              <a:rPr lang="ru-RU" sz="4400" dirty="0" smtClean="0"/>
              <a:t>   </a:t>
            </a:r>
            <a:r>
              <a:rPr lang="ru-RU" sz="4400" dirty="0"/>
              <a:t>-   не готов, ничего не запомнил.</a:t>
            </a:r>
          </a:p>
        </p:txBody>
      </p:sp>
    </p:spTree>
    <p:extLst>
      <p:ext uri="{BB962C8B-B14F-4D97-AF65-F5344CB8AC3E}">
        <p14:creationId xmlns:p14="http://schemas.microsoft.com/office/powerpoint/2010/main" val="416163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С.110- 119, подготовиться  к контрольной работе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* написать отзыв о понравившемся стихотворении.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73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Самоопределение  к деятельности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5189" y="1293223"/>
            <a:ext cx="5352798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  темы  и задач урока учащимися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 ………</a:t>
            </a:r>
          </a:p>
          <a:p>
            <a:r>
              <a:rPr lang="ru-RU" dirty="0" smtClean="0"/>
              <a:t>Обобщить  ………..</a:t>
            </a:r>
          </a:p>
          <a:p>
            <a:r>
              <a:rPr lang="ru-RU" dirty="0" smtClean="0"/>
              <a:t>Развивать умение ……….</a:t>
            </a:r>
          </a:p>
          <a:p>
            <a:r>
              <a:rPr lang="ru-RU" dirty="0" smtClean="0"/>
              <a:t>Проверить  ………………..</a:t>
            </a:r>
          </a:p>
          <a:p>
            <a:r>
              <a:rPr lang="ru-RU" dirty="0" smtClean="0"/>
              <a:t>Подготовиться  …………………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8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теме. Конкурс « Ситуация»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/>
              <a:t>Маршак                                      «Кукушка»</a:t>
            </a:r>
          </a:p>
          <a:p>
            <a:r>
              <a:rPr lang="ru-RU" sz="4000" dirty="0" err="1"/>
              <a:t>Барто</a:t>
            </a:r>
            <a:r>
              <a:rPr lang="ru-RU" sz="4000" dirty="0"/>
              <a:t>                                           « Разлука»</a:t>
            </a:r>
          </a:p>
          <a:p>
            <a:r>
              <a:rPr lang="ru-RU" sz="4000" dirty="0"/>
              <a:t>Михалков                                    « Если»</a:t>
            </a:r>
          </a:p>
          <a:p>
            <a:r>
              <a:rPr lang="ru-RU" sz="4000" dirty="0"/>
              <a:t>Благинина                                   « В  театре»</a:t>
            </a:r>
          </a:p>
          <a:p>
            <a:r>
              <a:rPr lang="ru-RU" sz="4000" dirty="0"/>
              <a:t>                                                    « Гроза  днём»</a:t>
            </a:r>
          </a:p>
          <a:p>
            <a:r>
              <a:rPr lang="ru-RU" sz="4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1076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 Художественно – литературный»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1825624"/>
            <a:ext cx="7183233" cy="5032375"/>
          </a:xfrm>
        </p:spPr>
      </p:pic>
    </p:spTree>
    <p:extLst>
      <p:ext uri="{BB962C8B-B14F-4D97-AF65-F5344CB8AC3E}">
        <p14:creationId xmlns:p14="http://schemas.microsoft.com/office/powerpoint/2010/main" val="263602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2" y="222070"/>
            <a:ext cx="7838316" cy="6844936"/>
          </a:xfrm>
        </p:spPr>
      </p:pic>
    </p:spTree>
    <p:extLst>
      <p:ext uri="{BB962C8B-B14F-4D97-AF65-F5344CB8AC3E}">
        <p14:creationId xmlns:p14="http://schemas.microsoft.com/office/powerpoint/2010/main" val="266759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0"/>
            <a:ext cx="10946674" cy="6988629"/>
          </a:xfrm>
        </p:spPr>
      </p:pic>
    </p:spTree>
    <p:extLst>
      <p:ext uri="{BB962C8B-B14F-4D97-AF65-F5344CB8AC3E}">
        <p14:creationId xmlns:p14="http://schemas.microsoft.com/office/powerpoint/2010/main" val="403800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5"/>
            <a:ext cx="10202091" cy="6662692"/>
          </a:xfrm>
        </p:spPr>
      </p:pic>
    </p:spTree>
    <p:extLst>
      <p:ext uri="{BB962C8B-B14F-4D97-AF65-F5344CB8AC3E}">
        <p14:creationId xmlns:p14="http://schemas.microsoft.com/office/powerpoint/2010/main" val="29008151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414</Words>
  <Application>Microsoft Office PowerPoint</Application>
  <PresentationFormat>Широкоэкранный</PresentationFormat>
  <Paragraphs>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Аспект</vt:lpstr>
      <vt:lpstr>1  апреля</vt:lpstr>
      <vt:lpstr>Презентация PowerPoint</vt:lpstr>
      <vt:lpstr>Самоопределение  к деятельности</vt:lpstr>
      <vt:lpstr>Сообщение  темы  и задач урока учащимися</vt:lpstr>
      <vt:lpstr>Работа по теме. Конкурс « Ситуация»</vt:lpstr>
      <vt:lpstr>Конкурс « Художественно – литературный»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« Бросай-ка»</vt:lpstr>
      <vt:lpstr>Конкурс « Угадай-ка»</vt:lpstr>
      <vt:lpstr>Презентация PowerPoint</vt:lpstr>
      <vt:lpstr>Презентация PowerPoint</vt:lpstr>
      <vt:lpstr>Презентация PowerPoint</vt:lpstr>
      <vt:lpstr>Конкурс « Темная  лошадка»</vt:lpstr>
      <vt:lpstr>Конкурс « Заморочки  из бочки»</vt:lpstr>
      <vt:lpstr>Презентация PowerPoint</vt:lpstr>
      <vt:lpstr>Конкурс « Поговорка – цвет народного ума»</vt:lpstr>
      <vt:lpstr>Конкурс « Что спрятано за маской?» Показать пантомиму, чтобы соперники догадались о названии произведения.</vt:lpstr>
      <vt:lpstr>Итог урока</vt:lpstr>
      <vt:lpstr>Рефлексия</vt:lpstr>
      <vt:lpstr>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 апреля</dc:title>
  <dc:creator>ASUS</dc:creator>
  <cp:lastModifiedBy>ASUS</cp:lastModifiedBy>
  <cp:revision>6</cp:revision>
  <dcterms:created xsi:type="dcterms:W3CDTF">2019-03-29T10:25:29Z</dcterms:created>
  <dcterms:modified xsi:type="dcterms:W3CDTF">2019-03-29T11:47:37Z</dcterms:modified>
</cp:coreProperties>
</file>