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717" autoAdjust="0"/>
  </p:normalViewPr>
  <p:slideViewPr>
    <p:cSldViewPr>
      <p:cViewPr varScale="1">
        <p:scale>
          <a:sx n="104" d="100"/>
          <a:sy n="104" d="100"/>
        </p:scale>
        <p:origin x="-4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1602" y="1428736"/>
            <a:ext cx="7851648" cy="1828800"/>
          </a:xfrm>
        </p:spPr>
        <p:txBody>
          <a:bodyPr/>
          <a:lstStyle/>
          <a:p>
            <a:r>
              <a:rPr lang="en-US" dirty="0" smtClean="0"/>
              <a:t>Water pollution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Petroleum products are the most common contaminants of the World Ocean.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OpusHighResolution" pitchFamily="2" charset="0"/>
            </a:endParaRPr>
          </a:p>
        </p:txBody>
      </p:sp>
      <p:pic>
        <p:nvPicPr>
          <p:cNvPr id="6" name="Содержимое 5" descr="r348842_15961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357430"/>
            <a:ext cx="4643470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Since 1964, drilled about 2000 oil wells in the oceans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r273411_1152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Oil pollution cause incurable damage of the nature.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la-oil-spill.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324" y="1935163"/>
            <a:ext cx="6949351" cy="4389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Disappear rare species of fishes, mollusks,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algaes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278302612_doseng.org_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002" y="1935163"/>
            <a:ext cx="6621995" cy="4389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The huge problem is that oil is not soluble in water.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9.cn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5579" y="1935163"/>
            <a:ext cx="7792841" cy="4389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The first time oil spills are on the water`s surface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gulf-mexico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Then the oil settles on the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the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bottom and stays there forever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o01_23334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045" y="1935163"/>
            <a:ext cx="6789910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abil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214422"/>
            <a:ext cx="657226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</TotalTime>
  <Words>78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Water pollution</vt:lpstr>
      <vt:lpstr>Petroleum products are the most common contaminants of the World Ocean.</vt:lpstr>
      <vt:lpstr>Since 1964, drilled about 2000 oil wells in the oceans</vt:lpstr>
      <vt:lpstr>Oil pollution cause incurable damage of the nature.</vt:lpstr>
      <vt:lpstr>Disappear rare species of fishes, mollusks, algaes.</vt:lpstr>
      <vt:lpstr>The huge problem is that oil is not soluble in water.</vt:lpstr>
      <vt:lpstr>The first time oil spills are on the water`s surface</vt:lpstr>
      <vt:lpstr>Then the oil settles on the the bottom and stays there forever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</dc:title>
  <cp:lastModifiedBy>Документация</cp:lastModifiedBy>
  <cp:revision>10</cp:revision>
  <dcterms:modified xsi:type="dcterms:W3CDTF">2011-02-21T14:42:29Z</dcterms:modified>
</cp:coreProperties>
</file>