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32004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Повторение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лексики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succeed in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get into a university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an employer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 shadow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accept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free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the course runs for two years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sit an exam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 commoner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access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 score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 department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compulsory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academically</a:t>
            </a:r>
            <a:br>
              <a:rPr lang="en-US" sz="1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minded 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prevent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smb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from doing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apply for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optional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predict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graduate from a university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advanced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be used to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require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grade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smb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0000" dirty="0" smtClean="0">
                <a:latin typeface="Times New Roman" pitchFamily="18" charset="0"/>
                <a:cs typeface="Times New Roman" pitchFamily="18" charset="0"/>
              </a:rPr>
              <a:t>I haven’t chosen a university yet</a:t>
            </a:r>
            <a:endParaRPr lang="ru-RU" sz="1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nowadays you can’t succeed in life without having a good education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solve problems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0800" dirty="0" smtClean="0">
                <a:latin typeface="Times New Roman" pitchFamily="18" charset="0"/>
                <a:cs typeface="Times New Roman" pitchFamily="18" charset="0"/>
              </a:rPr>
              <a:t>I’ve decided to apply to the university</a:t>
            </a:r>
            <a:endParaRPr lang="ru-RU" sz="10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one of the most popular universities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0000" dirty="0" smtClean="0">
                <a:latin typeface="Times New Roman" pitchFamily="18" charset="0"/>
                <a:cs typeface="Times New Roman" pitchFamily="18" charset="0"/>
              </a:rPr>
              <a:t>excellent educational and social-life </a:t>
            </a:r>
            <a:r>
              <a:rPr lang="en-US" sz="10000" dirty="0" err="1" smtClean="0">
                <a:latin typeface="Times New Roman" pitchFamily="18" charset="0"/>
                <a:cs typeface="Times New Roman" pitchFamily="18" charset="0"/>
              </a:rPr>
              <a:t>oportunities</a:t>
            </a:r>
            <a:r>
              <a:rPr lang="en-US" sz="10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shortly before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an effort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excellent references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attend lecture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keep in touch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0000" dirty="0" smtClean="0">
                <a:latin typeface="Times New Roman" pitchFamily="18" charset="0"/>
                <a:cs typeface="Times New Roman" pitchFamily="18" charset="0"/>
              </a:rPr>
              <a:t>a background</a:t>
            </a:r>
            <a:endParaRPr lang="ru-RU" sz="1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to put </a:t>
            </a:r>
            <a:r>
              <a:rPr lang="en-US" sz="11100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 off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an option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a grade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tricky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100" dirty="0" smtClean="0">
                <a:latin typeface="Times New Roman" pitchFamily="18" charset="0"/>
                <a:cs typeface="Times New Roman" pitchFamily="18" charset="0"/>
              </a:rPr>
              <a:t>campus</a:t>
            </a:r>
            <a:endParaRPr lang="ru-RU" sz="1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169</Words>
  <Application>Microsoft Office PowerPoint</Application>
  <PresentationFormat>Экран (4:3)</PresentationFormat>
  <Paragraphs>55</Paragraphs>
  <Slides>53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7" baseType="lpstr">
      <vt:lpstr>Arial</vt:lpstr>
      <vt:lpstr>Calibri</vt:lpstr>
      <vt:lpstr>Times New Roman</vt:lpstr>
      <vt:lpstr>Office Theme</vt:lpstr>
      <vt:lpstr>Презентация PowerPoint</vt:lpstr>
      <vt:lpstr>to put smth off</vt:lpstr>
      <vt:lpstr>advanced</vt:lpstr>
      <vt:lpstr>an effort</vt:lpstr>
      <vt:lpstr>a background</vt:lpstr>
      <vt:lpstr>an option</vt:lpstr>
      <vt:lpstr>a grade</vt:lpstr>
      <vt:lpstr>tricky</vt:lpstr>
      <vt:lpstr>campus</vt:lpstr>
      <vt:lpstr>to succeed in smth</vt:lpstr>
      <vt:lpstr>to get into a university</vt:lpstr>
      <vt:lpstr>an employer</vt:lpstr>
      <vt:lpstr>a shadow</vt:lpstr>
      <vt:lpstr>to accept smth</vt:lpstr>
      <vt:lpstr>free</vt:lpstr>
      <vt:lpstr>the course runs for two years</vt:lpstr>
      <vt:lpstr>to sit an exam</vt:lpstr>
      <vt:lpstr>a commoner</vt:lpstr>
      <vt:lpstr>access</vt:lpstr>
      <vt:lpstr>a score</vt:lpstr>
      <vt:lpstr>a department</vt:lpstr>
      <vt:lpstr>compulsory</vt:lpstr>
      <vt:lpstr>academically minded </vt:lpstr>
      <vt:lpstr>to prevent smb from doing smth</vt:lpstr>
      <vt:lpstr>to apply for smth</vt:lpstr>
      <vt:lpstr>optional</vt:lpstr>
      <vt:lpstr>to put smth off</vt:lpstr>
      <vt:lpstr>to predict smth</vt:lpstr>
      <vt:lpstr>to graduate from a university</vt:lpstr>
      <vt:lpstr>to be used to smth</vt:lpstr>
      <vt:lpstr>to require smth</vt:lpstr>
      <vt:lpstr>to grade smth/smb</vt:lpstr>
      <vt:lpstr>I haven’t chosen a university yet</vt:lpstr>
      <vt:lpstr> nowadays you can’t succeed in life without having a good education </vt:lpstr>
      <vt:lpstr>to solve problems</vt:lpstr>
      <vt:lpstr>I’ve decided to apply to the university</vt:lpstr>
      <vt:lpstr>one of the most popular universities</vt:lpstr>
      <vt:lpstr>excellent educational and social-life oportunities  </vt:lpstr>
      <vt:lpstr>shortly before</vt:lpstr>
      <vt:lpstr>excellent references</vt:lpstr>
      <vt:lpstr>to attend lecture</vt:lpstr>
      <vt:lpstr>to keep in touch</vt:lpstr>
      <vt:lpstr>to put smth off</vt:lpstr>
      <vt:lpstr>to put smth off</vt:lpstr>
      <vt:lpstr>to put smth off</vt:lpstr>
      <vt:lpstr>to put smth off</vt:lpstr>
      <vt:lpstr>to put smth off</vt:lpstr>
      <vt:lpstr>to put smth off</vt:lpstr>
      <vt:lpstr>to put smth off</vt:lpstr>
      <vt:lpstr>to put smth off</vt:lpstr>
      <vt:lpstr>to put smth off</vt:lpstr>
      <vt:lpstr>to put smth off</vt:lpstr>
      <vt:lpstr>to put smth off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put smth off</dc:title>
  <dc:creator>Владимир</dc:creator>
  <cp:lastModifiedBy>админ</cp:lastModifiedBy>
  <cp:revision>14</cp:revision>
  <dcterms:created xsi:type="dcterms:W3CDTF">2018-09-23T00:30:47Z</dcterms:created>
  <dcterms:modified xsi:type="dcterms:W3CDTF">2020-05-17T20:24:19Z</dcterms:modified>
</cp:coreProperties>
</file>