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15"/>
  </p:notesMasterIdLst>
  <p:sldIdLst>
    <p:sldId id="272" r:id="rId4"/>
    <p:sldId id="273" r:id="rId5"/>
    <p:sldId id="256" r:id="rId6"/>
    <p:sldId id="274" r:id="rId7"/>
    <p:sldId id="275" r:id="rId8"/>
    <p:sldId id="259" r:id="rId9"/>
    <p:sldId id="276" r:id="rId10"/>
    <p:sldId id="261" r:id="rId11"/>
    <p:sldId id="262" r:id="rId12"/>
    <p:sldId id="263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4C170-B449-4CCA-B0E8-4B55EA1BBBDD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C063-DC4A-4ADE-9AEE-610C576067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1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B0FDB-9DC3-45EE-8FAB-3A040E919ED8}" type="slidenum">
              <a:rPr lang="ru-RU"/>
              <a:pPr/>
              <a:t>8</a:t>
            </a:fld>
            <a:endParaRPr lang="ru-RU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B0FDB-9DC3-45EE-8FAB-3A040E919ED8}" type="slidenum">
              <a:rPr lang="ru-RU"/>
              <a:pPr/>
              <a:t>9</a:t>
            </a:fld>
            <a:endParaRPr lang="ru-RU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26098-EFEC-4B42-8186-F7495FF518E4}" type="slidenum">
              <a:rPr lang="ru-RU"/>
              <a:pPr/>
              <a:t>10</a:t>
            </a:fld>
            <a:endParaRPr lang="ru-R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12776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Раздел </a:t>
            </a:r>
          </a:p>
          <a:p>
            <a:pPr algn="ctr"/>
            <a:r>
              <a:rPr lang="ru-RU" sz="8000" dirty="0" smtClean="0"/>
              <a:t>«Собирай по ягодке – наберешь кузовок»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1216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48" name="Rectangle 8"/>
          <p:cNvSpPr>
            <a:spLocks noChangeArrowheads="1"/>
          </p:cNvSpPr>
          <p:nvPr/>
        </p:nvSpPr>
        <p:spPr bwMode="auto">
          <a:xfrm>
            <a:off x="285720" y="3571876"/>
            <a:ext cx="521970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4572008"/>
            <a:ext cx="6659563" cy="5032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6248" y="1969550"/>
            <a:ext cx="48577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то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пожнёшь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не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выловить и рыбку из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пруда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гуляй смело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ни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одного не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поймаешь.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люби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и саночки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возить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</a:rPr>
              <a:t>вылетит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</a:rPr>
              <a:t>– не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</a:rPr>
              <a:t>поймаешь.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857364"/>
            <a:ext cx="3857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Что посеешь…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Без труда…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Сделал дело…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За двумя зайцами погонишься…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Любишь кататься…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Слово не воробей…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7734" y="428604"/>
            <a:ext cx="4101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Игра «Кузовок»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1214422"/>
            <a:ext cx="3393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7635"/>
                </a:solidFill>
                <a:latin typeface="Arial" pitchFamily="34" charset="0"/>
                <a:ea typeface="Times New Roman" pitchFamily="18" charset="0"/>
              </a:rPr>
              <a:t>Продолжить пословицы:</a:t>
            </a:r>
            <a:endParaRPr lang="ru-RU" sz="2000" b="1" dirty="0" smtClean="0">
              <a:solidFill>
                <a:srgbClr val="007635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614" y="2967335"/>
            <a:ext cx="77187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9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13285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Пословица</a:t>
            </a:r>
            <a:r>
              <a:rPr lang="ru-RU" sz="3600" dirty="0" smtClean="0"/>
              <a:t> 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996952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- это мудрое изречение, которое носит поучительный смысл.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972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500042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Б.В.Шергин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Собирай по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ягодке - наберёшь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кузовок»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Users\PC\Downloads\detail_picture_6068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214554"/>
            <a:ext cx="3643816" cy="43649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C\Downloads\00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071678"/>
            <a:ext cx="3600456" cy="45005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Шедрин</a:t>
            </a:r>
            <a:r>
              <a:rPr lang="ru-RU" dirty="0" smtClean="0"/>
              <a:t> Борис Викторович</a:t>
            </a:r>
            <a:br>
              <a:rPr lang="ru-RU" dirty="0" smtClean="0"/>
            </a:br>
            <a:r>
              <a:rPr lang="ru-RU" dirty="0" smtClean="0"/>
              <a:t>(1893 – 1973 гг.)</a:t>
            </a:r>
            <a:endParaRPr lang="ru-RU" dirty="0"/>
          </a:p>
        </p:txBody>
      </p:sp>
      <p:pic>
        <p:nvPicPr>
          <p:cNvPr id="1028" name="Picture 4" descr="1163.jpg (600×45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003032" cy="450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3.jpg (640×48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0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05814" cy="71438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Словарная работа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8478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Штукатурное (штукатур) - 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48478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мастер,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983235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работающий с известковым раствором во время ремонта или строительства.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14096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Малярное (маляр) - 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3156659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рабочий, который </a:t>
            </a:r>
            <a:r>
              <a:rPr lang="ru-RU" sz="2800" dirty="0" smtClean="0">
                <a:solidFill>
                  <a:srgbClr val="00B050"/>
                </a:solidFill>
              </a:rPr>
              <a:t>занимается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3660340"/>
            <a:ext cx="87849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окраской зданий, помещений.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4460559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Академия - 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3563" y="4523407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высшее научное или </a:t>
            </a:r>
            <a:r>
              <a:rPr lang="ru-RU" sz="2800" dirty="0" smtClean="0">
                <a:solidFill>
                  <a:srgbClr val="00B050"/>
                </a:solidFill>
              </a:rPr>
              <a:t>художественное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4941168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учреждение</a:t>
            </a:r>
            <a:r>
              <a:rPr lang="ru-RU" dirty="0">
                <a:solidFill>
                  <a:srgbClr val="00B050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0648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Пословицы из рассказа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/>
              <a:t>Работа любит не молодца, а </a:t>
            </a:r>
            <a:r>
              <a:rPr lang="ru-RU" sz="3600" dirty="0" err="1"/>
              <a:t>незалёжливого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/>
              <a:t>Глаза </a:t>
            </a:r>
            <a:r>
              <a:rPr lang="ru-RU" sz="3600" dirty="0"/>
              <a:t>страшатся, а руки делают. </a:t>
            </a:r>
            <a:endParaRPr lang="ru-RU" sz="3600" dirty="0" smtClean="0"/>
          </a:p>
          <a:p>
            <a:endParaRPr lang="ru-RU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/>
              <a:t>Комар </a:t>
            </a:r>
            <a:r>
              <a:rPr lang="ru-RU" sz="3600" dirty="0"/>
              <a:t>носа не подточит. </a:t>
            </a:r>
            <a:endParaRPr lang="ru-RU" sz="3600" dirty="0" smtClean="0"/>
          </a:p>
          <a:p>
            <a:endParaRPr lang="ru-RU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/>
              <a:t>Собирай </a:t>
            </a:r>
            <a:r>
              <a:rPr lang="ru-RU" sz="3600" dirty="0"/>
              <a:t>по ягодке – наберёшь кузовок.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173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C\Pictures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14422"/>
            <a:ext cx="8786036" cy="516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82787" y="285728"/>
            <a:ext cx="5836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по картине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0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2787" y="285728"/>
            <a:ext cx="5836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по картине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849822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50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41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409814"/>
      </a:accent1>
      <a:accent2>
        <a:srgbClr val="54C81A"/>
      </a:accent2>
      <a:accent3>
        <a:srgbClr val="83C937"/>
      </a:accent3>
      <a:accent4>
        <a:srgbClr val="ADE646"/>
      </a:accent4>
      <a:accent5>
        <a:srgbClr val="C5C5C5"/>
      </a:accent5>
      <a:accent6>
        <a:srgbClr val="909BA5"/>
      </a:accent6>
      <a:hlink>
        <a:srgbClr val="898889"/>
      </a:hlink>
      <a:folHlink>
        <a:srgbClr val="D8D8D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41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409814"/>
      </a:accent1>
      <a:accent2>
        <a:srgbClr val="54C81A"/>
      </a:accent2>
      <a:accent3>
        <a:srgbClr val="83C937"/>
      </a:accent3>
      <a:accent4>
        <a:srgbClr val="ADE646"/>
      </a:accent4>
      <a:accent5>
        <a:srgbClr val="C5C5C5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41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409814"/>
      </a:accent1>
      <a:accent2>
        <a:srgbClr val="54C81A"/>
      </a:accent2>
      <a:accent3>
        <a:srgbClr val="83C937"/>
      </a:accent3>
      <a:accent4>
        <a:srgbClr val="ADE646"/>
      </a:accent4>
      <a:accent5>
        <a:srgbClr val="C5C5C5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 slides</Template>
  <TotalTime>243</TotalTime>
  <Words>174</Words>
  <Application>Microsoft Office PowerPoint</Application>
  <PresentationFormat>Экран (4:3)</PresentationFormat>
  <Paragraphs>45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15_Office Theme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Шедрин Борис Викторович (1893 – 1973 гг.)</vt:lpstr>
      <vt:lpstr>Презентация PowerPoint</vt:lpstr>
      <vt:lpstr> 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12</cp:lastModifiedBy>
  <cp:revision>13</cp:revision>
  <dcterms:created xsi:type="dcterms:W3CDTF">2014-01-31T13:50:06Z</dcterms:created>
  <dcterms:modified xsi:type="dcterms:W3CDTF">2017-04-16T16:40:11Z</dcterms:modified>
</cp:coreProperties>
</file>