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73B51-D01A-6D43-AFB8-0F24D07CF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CA7C7-DD77-0044-B48B-21045E504A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9DA035-8ED7-3C44-A64E-5ACE2C56A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43F525-E585-634D-B292-BAA3F4B1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89B2C2-7300-3848-946A-05489B52D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07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690603-EEA2-814C-BDE8-45CC24711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1496F7C-C9C8-D544-8C6B-C8F22169E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887D75-2AC2-5548-B352-7EF25005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49DCD6-C2E8-394B-9DF1-81E6DF473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F02C9A-C86D-2547-BEB2-C3DC25BD9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49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60D4E6E-FD13-EE4F-8843-5BF30618F8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E2C50F-A8BA-0443-A666-6EC571CC3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134B94-0A8E-BE45-AB35-7B3810000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772298-1308-1244-9B87-57FB14776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A67E72-0970-0B47-BC0F-223E4FE3D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429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6E470-B5D2-4043-8C54-B012558EB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EA2A99-E37B-774C-854D-086413A11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2538AB-C8F6-C140-9601-AF533F01D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45B302-A359-6243-AD58-48ECB7F0A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F6499A-4BA6-AF4B-96CE-06198E506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56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412E35-0698-764A-8D65-BD8D32644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12B911-D614-7A43-8388-EA046F51A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1B837E-6FB1-7047-A81F-CC3C6B75D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BB3508-BCA1-984D-A070-3F10006E7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6AF6E5-0C7B-0148-8E59-4E97F8C36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5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75F96-731D-A643-8EE5-9999986A2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D6FC72-E097-4546-AE0A-9F3BF1089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0491837-9E2F-CE4D-A3AC-211751A89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114EB9-E698-CF47-8B7D-8BA47B33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CF6534-ADAD-A244-8338-471F97C54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EC55C32-87E6-6C40-9537-99E0A96DD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8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AF8E7F-26EF-444A-916B-CE0B544FE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6019D8-BCD3-154E-858C-DC3E9C78B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F4C6D47-BD75-A045-A28B-CBD208173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520A3FF-F80B-AB4B-9A57-5F452CE81B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BBA04B2-A47E-7C45-AD95-785305FD49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D12F799-A61D-4A45-A5C9-819FF748A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23275D9-4081-8744-8375-4BD7312AF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C99ABB9-793B-B040-8B12-09DAD95F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15204-4DC3-494D-AB40-B40D6DF8E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D1AD868-C2F8-5C48-A945-24AB4233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93B84A-063C-4143-AC10-47B23D1C6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E058901-4904-D340-8C02-83FB4ECE9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85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6D0E52A-D4F7-3643-809F-7DFC0E9A5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506FFE0-CF43-A044-8DAB-91BB169FE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4A123F3-8AAB-564F-983A-2455E2CAE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67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DA6601-D71A-3344-A7D7-892175AFC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FB023D-5776-CF43-B508-1B063A262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E19FF0-E893-D342-96E7-0E26FB513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010100-30A6-F54B-8711-333EA936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A947A2-4175-B844-95E0-35772D33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823105-AAFB-6E4C-90C1-1D18CEE5D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240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187350-021A-944D-ADEC-0CFA9FC6D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5FBED9D-97D3-AB41-B4BF-428E92BE99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CBDC4E-AC9A-9240-AB52-F9E62285AE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23202A-152A-264E-AC23-C0C838CAB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057719-2A95-444F-AE6E-4F97F6E74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004ECA-104D-C342-9716-6DB78EEE4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6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B101F9-BD65-0C4F-B68E-0AAC25849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5391DBA-BFE3-FA47-96A1-D3CF62626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0B7571-24D4-6F4F-9250-CC8D46798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C28DB-1106-F649-919C-1229A5AD15BA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00979-23BF-6A41-8BF6-102D552FA5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9DD41C-FE47-8346-A8BF-FCD21EC30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514C9-5FE7-564C-83EC-2DAE470E6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4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38670B-7AAB-EE43-A77A-7962C8AFBA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Он сегизинчи май.</a:t>
            </a:r>
            <a:br>
              <a:rPr lang="ru-RU"/>
            </a:br>
            <a:r>
              <a:rPr lang="ru-RU"/>
              <a:t>Тергев диктант. </a:t>
            </a:r>
            <a:br>
              <a:rPr lang="ru-RU"/>
            </a:br>
            <a:r>
              <a:rPr lang="ru-RU"/>
              <a:t>Чумну хабары.</a:t>
            </a:r>
          </a:p>
        </p:txBody>
      </p:sp>
    </p:spTree>
    <p:extLst>
      <p:ext uri="{BB962C8B-B14F-4D97-AF65-F5344CB8AC3E}">
        <p14:creationId xmlns:p14="http://schemas.microsoft.com/office/powerpoint/2010/main" val="3591751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22AA70-F405-0447-B75F-3335DB6C9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9751" y="952712"/>
            <a:ext cx="10515600" cy="4952576"/>
          </a:xfrm>
        </p:spPr>
        <p:txBody>
          <a:bodyPr>
            <a:normAutofit/>
          </a:bodyPr>
          <a:lstStyle/>
          <a:p>
            <a:r>
              <a:rPr lang="ru-RU"/>
              <a:t>Къыйын сёзлер: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йибердилер</a:t>
            </a:r>
            <a:br>
              <a:rPr lang="ru-RU"/>
            </a:br>
            <a:r>
              <a:rPr lang="ru-RU"/>
              <a:t>кёк кёкюреди</a:t>
            </a:r>
            <a:br>
              <a:rPr lang="ru-RU"/>
            </a:br>
            <a:r>
              <a:rPr lang="ru-RU"/>
              <a:t>яшмын яшнады</a:t>
            </a:r>
            <a:br>
              <a:rPr lang="ru-RU"/>
            </a:br>
            <a:r>
              <a:rPr lang="ru-RU"/>
              <a:t>юмдум</a:t>
            </a:r>
            <a:br>
              <a:rPr lang="ru-RU"/>
            </a:br>
            <a:r>
              <a:rPr lang="ru-RU"/>
              <a:t>йыгъылдым</a:t>
            </a:r>
          </a:p>
        </p:txBody>
      </p:sp>
    </p:spTree>
    <p:extLst>
      <p:ext uri="{BB962C8B-B14F-4D97-AF65-F5344CB8AC3E}">
        <p14:creationId xmlns:p14="http://schemas.microsoft.com/office/powerpoint/2010/main" val="2381879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7 мая, 8.29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552824" y="1404711"/>
            <a:ext cx="3443061" cy="242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82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9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Широкоэкранный</PresentationFormat>
  <Paragraphs>2</Paragraphs>
  <Slides>3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Он сегизинчи май. Тергев диктант.  Чумну хабары.</vt:lpstr>
      <vt:lpstr>Къыйын сёзлер:  йибердилер кёк кёкюреди яшмын яшнады юмдум йыгъылдым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 сегизинчи май. Тергев диктант.  Чумну хабары.</dc:title>
  <dc:creator>askuldyzka@gmail.com</dc:creator>
  <cp:lastModifiedBy>Admin</cp:lastModifiedBy>
  <cp:revision>3</cp:revision>
  <dcterms:created xsi:type="dcterms:W3CDTF">2020-05-17T05:32:18Z</dcterms:created>
  <dcterms:modified xsi:type="dcterms:W3CDTF">2020-05-17T05:52:07Z</dcterms:modified>
</cp:coreProperties>
</file>