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3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6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2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7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41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5483-700A-458A-8834-42D6A60927C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D9F8-1339-4A1E-A660-D241F2151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4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91" y="25508"/>
            <a:ext cx="5184576" cy="6907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Толковый и Фразеологический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523359"/>
            <a:ext cx="6400800" cy="409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Работа Тимошина Владимира 6 Б класса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57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4"/>
    </mc:Choice>
    <mc:Fallback>
      <p:transition spd="slow" advTm="6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912768" cy="7200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Фразеологический</a:t>
            </a:r>
            <a:r>
              <a:rPr lang="ru-RU" dirty="0" smtClean="0"/>
              <a:t> словарь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3960440" cy="161277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Фразеологизм – это устойчивые сочетания слов, разные по значению либо одному слову, либо целому предложению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9" y="1628800"/>
            <a:ext cx="35283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Фразеологический словарь – это словарь устойчивых выражений. Здесь описываются не отдельные слова, а устоявшиеся в русском языке словосочетания. Словарь помогает сложную и разнообразную жизнь устойчивых сочетаний</a:t>
            </a:r>
            <a:r>
              <a:rPr lang="ru-RU" sz="2200" b="1" dirty="0" smtClean="0"/>
              <a:t> </a:t>
            </a:r>
            <a:r>
              <a:rPr lang="ru-RU" sz="2200" dirty="0" smtClean="0"/>
              <a:t>слов, овладеть нормами их употребления в речи и узнать их происхождение.</a:t>
            </a:r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9" y="3665488"/>
            <a:ext cx="3954511" cy="232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50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36"/>
    </mc:Choice>
    <mc:Fallback>
      <p:transition spd="slow" advTm="26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826768" cy="108498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Самые распространенные фразеологизмы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3672408" cy="44539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Ахиллесова пята</a:t>
            </a:r>
          </a:p>
          <a:p>
            <a:r>
              <a:rPr lang="ru-RU" sz="2000" dirty="0" smtClean="0"/>
              <a:t>Белая ворона</a:t>
            </a:r>
          </a:p>
          <a:p>
            <a:r>
              <a:rPr lang="ru-RU" sz="2000" dirty="0" smtClean="0"/>
              <a:t>Валять дурака</a:t>
            </a:r>
          </a:p>
          <a:p>
            <a:r>
              <a:rPr lang="ru-RU" sz="2000" dirty="0" smtClean="0"/>
              <a:t>Водить за нос</a:t>
            </a:r>
          </a:p>
          <a:p>
            <a:r>
              <a:rPr lang="ru-RU" sz="2000" dirty="0" smtClean="0"/>
              <a:t>Глаза разбегаются</a:t>
            </a:r>
          </a:p>
          <a:p>
            <a:r>
              <a:rPr lang="ru-RU" sz="2000" dirty="0" smtClean="0"/>
              <a:t>Горе луковое</a:t>
            </a:r>
          </a:p>
          <a:p>
            <a:r>
              <a:rPr lang="ru-RU" sz="2000" dirty="0" smtClean="0"/>
              <a:t>Делать из мухи слона</a:t>
            </a:r>
          </a:p>
          <a:p>
            <a:r>
              <a:rPr lang="ru-RU" sz="2000" dirty="0" smtClean="0"/>
              <a:t>Драть как Сидорову козу</a:t>
            </a:r>
          </a:p>
          <a:p>
            <a:r>
              <a:rPr lang="ru-RU" sz="2000" dirty="0" smtClean="0"/>
              <a:t>Задирать нос</a:t>
            </a:r>
          </a:p>
          <a:p>
            <a:r>
              <a:rPr lang="ru-RU" sz="2000" dirty="0" smtClean="0"/>
              <a:t>Как снег на голову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620688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Попробуйте подобрать нужное слово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3" y="1466329"/>
            <a:ext cx="4032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Душа в пятки …                        царя</a:t>
            </a:r>
          </a:p>
          <a:p>
            <a:r>
              <a:rPr lang="ru-RU" sz="2000" dirty="0" smtClean="0"/>
              <a:t>Без … в голове                          сыр</a:t>
            </a:r>
          </a:p>
          <a:p>
            <a:r>
              <a:rPr lang="ru-RU" sz="2000" dirty="0" smtClean="0"/>
              <a:t>Семи … во лбу                          аршин</a:t>
            </a:r>
          </a:p>
          <a:p>
            <a:r>
              <a:rPr lang="ru-RU" sz="2000" dirty="0" smtClean="0"/>
              <a:t>Как … в масле                           шея</a:t>
            </a:r>
          </a:p>
          <a:p>
            <a:r>
              <a:rPr lang="ru-RU" sz="2000" dirty="0" smtClean="0"/>
              <a:t>Мерить на свой …                    пядь</a:t>
            </a:r>
          </a:p>
          <a:p>
            <a:r>
              <a:rPr lang="ru-RU" sz="2000" dirty="0" smtClean="0"/>
              <a:t>Намылить …                               кол</a:t>
            </a:r>
          </a:p>
          <a:p>
            <a:r>
              <a:rPr lang="ru-RU" sz="2000" dirty="0" smtClean="0"/>
              <a:t>Хоть … на голове теши            ушла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94536" y="4650581"/>
            <a:ext cx="4355977" cy="11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45"/>
    </mc:Choice>
    <mc:Fallback>
      <p:transition spd="slow" advTm="309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Понимай правильно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731147" cy="42517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62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86"/>
    </mc:Choice>
    <mc:Fallback>
      <p:transition spd="slow" advTm="2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976664" cy="1040567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3600" dirty="0" smtClean="0"/>
              <a:t>Толковый словарь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3682752" cy="471338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Толковый словарь – одноязычный словарь, содержащий в себе слова, расположенные в алфавитном порядке, с кратким описанием того, что эти слова означают и,  часто, сопровождающий толкование слов примерами их использования.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079" y="5150605"/>
            <a:ext cx="4338721" cy="1121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15205"/>
            <a:ext cx="1870575" cy="2473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08" y="1315205"/>
            <a:ext cx="1829056" cy="2473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15" y="3775590"/>
            <a:ext cx="1653799" cy="2315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34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79"/>
    </mc:Choice>
    <mc:Fallback>
      <p:transition spd="slow" advTm="15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744416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Толковый словарь Ожегова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3196951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ГАГАУЗЫ, </a:t>
            </a:r>
            <a:r>
              <a:rPr lang="ru-RU" sz="7200" dirty="0" err="1"/>
              <a:t>ов</a:t>
            </a:r>
            <a:r>
              <a:rPr lang="ru-RU" sz="7200" dirty="0"/>
              <a:t>, ед. уз, а, м. Народ, живущий в Молдавии, на Украине и в Болгарии. | ж. гагаузка, и. | прил. гагаузский, </a:t>
            </a:r>
            <a:r>
              <a:rPr lang="ru-RU" sz="7200" dirty="0" err="1"/>
              <a:t>ая</a:t>
            </a:r>
            <a:r>
              <a:rPr lang="ru-RU" sz="7200" dirty="0"/>
              <a:t>, </a:t>
            </a:r>
            <a:r>
              <a:rPr lang="ru-RU" sz="7200" dirty="0" err="1"/>
              <a:t>ое</a:t>
            </a:r>
            <a:r>
              <a:rPr lang="ru-RU" sz="7200" dirty="0" smtClean="0"/>
              <a:t>.</a:t>
            </a:r>
          </a:p>
          <a:p>
            <a:r>
              <a:rPr lang="ru-RU" sz="7200" dirty="0" smtClean="0"/>
              <a:t>ФАНАТ</a:t>
            </a:r>
            <a:r>
              <a:rPr lang="ru-RU" sz="7200" dirty="0"/>
              <a:t>, а, м. (разг.). Фанатически, до </a:t>
            </a:r>
            <a:r>
              <a:rPr lang="ru-RU" sz="7200" dirty="0" err="1"/>
              <a:t>иступления</a:t>
            </a:r>
            <a:r>
              <a:rPr lang="ru-RU" sz="7200" dirty="0"/>
              <a:t> преданный поклонник кого-чего-н. Фанаты футбольной команды. Фанаты рок-звезды. | ж. фанатка, и. | прил. фанатский, </a:t>
            </a:r>
            <a:r>
              <a:rPr lang="ru-RU" sz="7200" dirty="0" err="1"/>
              <a:t>ая</a:t>
            </a:r>
            <a:r>
              <a:rPr lang="ru-RU" sz="7200" dirty="0"/>
              <a:t>, </a:t>
            </a:r>
            <a:r>
              <a:rPr lang="ru-RU" sz="7200" dirty="0" err="1"/>
              <a:t>ое</a:t>
            </a:r>
            <a:r>
              <a:rPr lang="ru-RU" sz="7200" dirty="0" smtClean="0"/>
              <a:t>.</a:t>
            </a:r>
          </a:p>
          <a:p>
            <a:r>
              <a:rPr lang="ru-RU" sz="7200" dirty="0"/>
              <a:t>ХВАСТУН, а, м. (разг.). Хвастливый человек. | ж. хвастунья, и, род. мн. </a:t>
            </a:r>
            <a:r>
              <a:rPr lang="ru-RU" sz="7200" dirty="0" err="1"/>
              <a:t>ний</a:t>
            </a:r>
            <a:r>
              <a:rPr lang="ru-RU" sz="7200" dirty="0"/>
              <a:t>. | </a:t>
            </a:r>
            <a:r>
              <a:rPr lang="ru-RU" sz="7200" dirty="0" err="1"/>
              <a:t>унич</a:t>
            </a:r>
            <a:r>
              <a:rPr lang="ru-RU" sz="7200" dirty="0"/>
              <a:t>. хвастунишка, и, м. и ж.</a:t>
            </a:r>
            <a:br>
              <a:rPr lang="ru-RU" sz="72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48680"/>
            <a:ext cx="2764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Толковый словарь Даля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83290" y="1484784"/>
            <a:ext cx="41821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Гагаузы Народ, живущий главным образом на юге Молдавской ССР и в смежных районах УССР и в небольшом числе в Запорожской области, на Северном Кавказе и в Казахстане, а также в Болгарии и Румынии. Численность Г. в СССР 157 тыс. чел.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05870" y="3645024"/>
            <a:ext cx="40211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ФАНАТ -а; м. Разг. Одержимый человек, фанатик. Ф. своего дела. Ф. водного туризма. // Поклонник какой-л. спортивной команды, какого-л. эстрадного артиста. Спортивные фанаты. Фанаты "Зенита". ◁ Фанатка, -и; мн. род. -ток, дат. -</a:t>
            </a:r>
            <a:r>
              <a:rPr lang="ru-RU" dirty="0" err="1"/>
              <a:t>ткам</a:t>
            </a:r>
            <a:r>
              <a:rPr lang="ru-RU" dirty="0"/>
              <a:t>; ж. Фанатский, -</a:t>
            </a:r>
            <a:r>
              <a:rPr lang="ru-RU" dirty="0" err="1"/>
              <a:t>ая</a:t>
            </a:r>
            <a:r>
              <a:rPr lang="ru-RU" dirty="0"/>
              <a:t>, -</a:t>
            </a:r>
            <a:r>
              <a:rPr lang="ru-RU" dirty="0" err="1"/>
              <a:t>ое</a:t>
            </a:r>
            <a:r>
              <a:rPr lang="ru-RU" dirty="0"/>
              <a:t>. Ф-</a:t>
            </a:r>
            <a:r>
              <a:rPr lang="ru-RU" dirty="0" err="1"/>
              <a:t>ие</a:t>
            </a:r>
            <a:r>
              <a:rPr lang="ru-RU" dirty="0"/>
              <a:t> выкрики.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25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7"/>
    </mc:Choice>
    <mc:Fallback>
      <p:transition spd="slow" advTm="1964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ru-RU" dirty="0" smtClean="0"/>
              <a:t>Всем спасибо за просмотр!!!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26507"/>
            <a:ext cx="3711907" cy="2409825"/>
          </a:xfrm>
        </p:spPr>
      </p:pic>
    </p:spTree>
    <p:extLst>
      <p:ext uri="{BB962C8B-B14F-4D97-AF65-F5344CB8AC3E}">
        <p14:creationId xmlns:p14="http://schemas.microsoft.com/office/powerpoint/2010/main" val="14104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424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Толковый и Фразеологический словари</vt:lpstr>
      <vt:lpstr>Фразеологический словарь</vt:lpstr>
      <vt:lpstr>Самые распространенные фразеологизмы</vt:lpstr>
      <vt:lpstr>Понимай правильно</vt:lpstr>
      <vt:lpstr> Толковый словарь</vt:lpstr>
      <vt:lpstr>Толковый словарь Ожегова</vt:lpstr>
      <vt:lpstr>Всем спасибо за просмотр!!!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PAUL</cp:lastModifiedBy>
  <cp:revision>26</cp:revision>
  <dcterms:created xsi:type="dcterms:W3CDTF">2018-11-20T09:35:31Z</dcterms:created>
  <dcterms:modified xsi:type="dcterms:W3CDTF">2018-11-20T17:17:35Z</dcterms:modified>
</cp:coreProperties>
</file>