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0" r:id="rId3"/>
    <p:sldId id="258" r:id="rId4"/>
    <p:sldId id="256" r:id="rId5"/>
    <p:sldId id="257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6BB7B-2715-42C1-B2E8-F2EE85AB42BA}" type="datetimeFigureOut">
              <a:rPr lang="ru-RU" smtClean="0"/>
              <a:t>10.04.2014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7D6322-D597-4300-BF1E-9F5002B15ED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6BB7B-2715-42C1-B2E8-F2EE85AB42BA}" type="datetimeFigureOut">
              <a:rPr lang="ru-RU" smtClean="0"/>
              <a:t>10.04.2014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D6322-D597-4300-BF1E-9F5002B15E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6BB7B-2715-42C1-B2E8-F2EE85AB42BA}" type="datetimeFigureOut">
              <a:rPr lang="ru-RU" smtClean="0"/>
              <a:t>10.04.2014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D6322-D597-4300-BF1E-9F5002B15E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6BB7B-2715-42C1-B2E8-F2EE85AB42BA}" type="datetimeFigureOut">
              <a:rPr lang="ru-RU" smtClean="0"/>
              <a:t>10.04.2014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D6322-D597-4300-BF1E-9F5002B15E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6BB7B-2715-42C1-B2E8-F2EE85AB42BA}" type="datetimeFigureOut">
              <a:rPr lang="ru-RU" smtClean="0"/>
              <a:t>10.04.2014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D6322-D597-4300-BF1E-9F5002B15ED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6BB7B-2715-42C1-B2E8-F2EE85AB42BA}" type="datetimeFigureOut">
              <a:rPr lang="ru-RU" smtClean="0"/>
              <a:t>10.04.2014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D6322-D597-4300-BF1E-9F5002B15ED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6BB7B-2715-42C1-B2E8-F2EE85AB42BA}" type="datetimeFigureOut">
              <a:rPr lang="ru-RU" smtClean="0"/>
              <a:t>10.04.2014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D6322-D597-4300-BF1E-9F5002B15ED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6BB7B-2715-42C1-B2E8-F2EE85AB42BA}" type="datetimeFigureOut">
              <a:rPr lang="ru-RU" smtClean="0"/>
              <a:t>10.04.2014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D6322-D597-4300-BF1E-9F5002B15E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6BB7B-2715-42C1-B2E8-F2EE85AB42BA}" type="datetimeFigureOut">
              <a:rPr lang="ru-RU" smtClean="0"/>
              <a:t>10.04.2014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D6322-D597-4300-BF1E-9F5002B15E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6BB7B-2715-42C1-B2E8-F2EE85AB42BA}" type="datetimeFigureOut">
              <a:rPr lang="ru-RU" smtClean="0"/>
              <a:t>10.04.2014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D6322-D597-4300-BF1E-9F5002B15E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6BB7B-2715-42C1-B2E8-F2EE85AB42BA}" type="datetimeFigureOut">
              <a:rPr lang="ru-RU" smtClean="0"/>
              <a:t>10.04.2014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D6322-D597-4300-BF1E-9F5002B15E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7C96BB7B-2715-42C1-B2E8-F2EE85AB42BA}" type="datetimeFigureOut">
              <a:rPr lang="ru-RU" smtClean="0"/>
              <a:t>10.04.2014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9B7D6322-D597-4300-BF1E-9F5002B15ED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4429125" cy="550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6021288"/>
            <a:ext cx="5940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Алан Александр </a:t>
            </a:r>
            <a:r>
              <a:rPr lang="ru-RU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</a:t>
            </a:r>
            <a:r>
              <a:rPr lang="ru-RU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илн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32656"/>
            <a:ext cx="3857625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536629" y="4665695"/>
            <a:ext cx="4607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Кристофер Робин </a:t>
            </a:r>
            <a:r>
              <a:rPr lang="ru-RU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Милн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90441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67774"/>
            <a:ext cx="7508994" cy="4940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3238" y="5301208"/>
            <a:ext cx="9036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Памятник медведице Винни в 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Лондонском 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зоопарке…</a:t>
            </a:r>
          </a:p>
        </p:txBody>
      </p:sp>
    </p:spTree>
    <p:extLst>
      <p:ext uri="{BB962C8B-B14F-4D97-AF65-F5344CB8AC3E}">
        <p14:creationId xmlns:p14="http://schemas.microsoft.com/office/powerpoint/2010/main" val="1866325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980728"/>
            <a:ext cx="83529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Борис </a:t>
            </a:r>
            <a:r>
              <a:rPr lang="ru-RU" sz="7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Заходер</a:t>
            </a:r>
            <a:endParaRPr lang="ru-RU" sz="7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 rot="21303868">
            <a:off x="0" y="2996952"/>
            <a:ext cx="9144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«</a:t>
            </a:r>
            <a:r>
              <a:rPr lang="ru-RU" sz="6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Ворчалки</a:t>
            </a:r>
            <a:r>
              <a:rPr lang="ru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ru-RU" sz="6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Винни – Пуха»</a:t>
            </a:r>
            <a:endParaRPr lang="ru-RU" sz="6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88991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019164" cy="6014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89328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37"/>
          <a:stretch/>
        </p:blipFill>
        <p:spPr bwMode="auto">
          <a:xfrm>
            <a:off x="683568" y="188640"/>
            <a:ext cx="7056784" cy="6419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8490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78" y="89128"/>
            <a:ext cx="3989201" cy="5144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1973" y="5373216"/>
            <a:ext cx="42052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Борис </a:t>
            </a:r>
          </a:p>
          <a:p>
            <a:r>
              <a:rPr lang="ru-RU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Заходер</a:t>
            </a:r>
            <a:endParaRPr lang="ru-RU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04664"/>
            <a:ext cx="4814872" cy="6204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3635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5873" y="980728"/>
            <a:ext cx="748883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Д/З: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9" y="3429000"/>
            <a:ext cx="87129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Подготовить выразительное чтение </a:t>
            </a:r>
            <a:r>
              <a:rPr lang="ru-RU" sz="4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ворчалок</a:t>
            </a:r>
            <a:r>
              <a:rPr lang="ru-RU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стр. 136.</a:t>
            </a:r>
            <a:endParaRPr lang="ru-RU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10815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72</TotalTime>
  <Words>36</Words>
  <Application>Microsoft Office PowerPoint</Application>
  <PresentationFormat>Экран (4:3)</PresentationFormat>
  <Paragraphs>10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Исполнительная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11</cp:revision>
  <dcterms:created xsi:type="dcterms:W3CDTF">2014-04-01T11:30:35Z</dcterms:created>
  <dcterms:modified xsi:type="dcterms:W3CDTF">2014-04-10T14:00:47Z</dcterms:modified>
</cp:coreProperties>
</file>