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8" r:id="rId4"/>
    <p:sldId id="256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96BB7B-2715-42C1-B2E8-F2EE85AB42BA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7D6322-D597-4300-BF1E-9F5002B15E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4291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21288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Алан Александр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илн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57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6629" y="4665695"/>
            <a:ext cx="460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Кристофер Робин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Милн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44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774"/>
            <a:ext cx="7508994" cy="494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238" y="5301208"/>
            <a:ext cx="9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Памятник медведице Винни в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Лондонском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зоопарке…</a:t>
            </a:r>
          </a:p>
        </p:txBody>
      </p:sp>
    </p:spTree>
    <p:extLst>
      <p:ext uri="{BB962C8B-B14F-4D97-AF65-F5344CB8AC3E}">
        <p14:creationId xmlns:p14="http://schemas.microsoft.com/office/powerpoint/2010/main" val="186632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</a:t>
            </a:r>
            <a:r>
              <a:rPr lang="ru-RU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Заходер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303868">
            <a:off x="0" y="299695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«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Ворчалки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Винни – Пуха»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9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19164" cy="60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93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"/>
          <a:stretch/>
        </p:blipFill>
        <p:spPr bwMode="auto">
          <a:xfrm>
            <a:off x="683568" y="188640"/>
            <a:ext cx="7056784" cy="6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8" y="89128"/>
            <a:ext cx="3989201" cy="514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73" y="5373216"/>
            <a:ext cx="4205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</a:t>
            </a:r>
          </a:p>
          <a:p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Заходер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814872" cy="62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63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873" y="980728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3429000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выразительное чтение </a:t>
            </a:r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ворчалок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стр. 136.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81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</TotalTime>
  <Words>36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2014-04-01T11:30:35Z</dcterms:created>
  <dcterms:modified xsi:type="dcterms:W3CDTF">2014-04-10T14:00:47Z</dcterms:modified>
</cp:coreProperties>
</file>