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11.05.2020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11.05.2020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11.05.2020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Animals Of Russia</a:t>
            </a:r>
            <a:endParaRPr lang="ru-RU" dirty="0"/>
          </a:p>
        </p:txBody>
      </p:sp>
      <p:sp>
        <p:nvSpPr>
          <p:cNvPr id="4" name="Подзаголовок 3"/>
          <p:cNvSpPr>
            <a:spLocks noGrp="1"/>
          </p:cNvSpPr>
          <p:nvPr>
            <p:ph type="subTitle" idx="1"/>
          </p:nvPr>
        </p:nvSpPr>
        <p:spPr/>
        <p:txBody>
          <a:bodyPr/>
          <a:lstStyle/>
          <a:p>
            <a:endParaRPr lang="ru-RU"/>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Bear</a:t>
            </a:r>
            <a:endParaRPr lang="ru-RU" dirty="0"/>
          </a:p>
        </p:txBody>
      </p:sp>
      <p:pic>
        <p:nvPicPr>
          <p:cNvPr id="5122" name="Picture 2" descr="C:\Users\Yulia\Desktop\Игорь\Животные-России.jpg"/>
          <p:cNvPicPr>
            <a:picLocks noChangeAspect="1" noChangeArrowheads="1"/>
          </p:cNvPicPr>
          <p:nvPr/>
        </p:nvPicPr>
        <p:blipFill>
          <a:blip r:embed="rId2" cstate="print"/>
          <a:srcRect/>
          <a:stretch>
            <a:fillRect/>
          </a:stretch>
        </p:blipFill>
        <p:spPr bwMode="auto">
          <a:xfrm>
            <a:off x="1214414" y="1785926"/>
            <a:ext cx="5715001" cy="42862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965820"/>
          </a:xfrm>
        </p:spPr>
        <p:txBody>
          <a:bodyPr/>
          <a:lstStyle/>
          <a:p>
            <a:r>
              <a:rPr lang="en-US" dirty="0" smtClean="0"/>
              <a:t>                     Bear</a:t>
            </a:r>
            <a:endParaRPr lang="ru-RU" dirty="0"/>
          </a:p>
        </p:txBody>
      </p:sp>
      <p:sp>
        <p:nvSpPr>
          <p:cNvPr id="3" name="Содержимое 2"/>
          <p:cNvSpPr>
            <a:spLocks noGrp="1"/>
          </p:cNvSpPr>
          <p:nvPr>
            <p:ph idx="1"/>
          </p:nvPr>
        </p:nvSpPr>
        <p:spPr>
          <a:xfrm>
            <a:off x="0" y="1357298"/>
            <a:ext cx="9144000" cy="5500702"/>
          </a:xfrm>
        </p:spPr>
        <p:txBody>
          <a:bodyPr>
            <a:normAutofit lnSpcReduction="10000"/>
          </a:bodyPr>
          <a:lstStyle/>
          <a:p>
            <a:pPr>
              <a:buNone/>
            </a:pPr>
            <a:r>
              <a:rPr lang="en-US" dirty="0" smtClean="0"/>
              <a:t>Brown Bear forms several subspecies (geographic races), which vary in size and color. The smallest specimens are found in Europe, the largest - in Alaska and Kamchatka - they weigh 500 kg or more; across giants weighing 700-1000 kg. The maximum recorded weight of male Kamchatka bear was 600 kg, average - 350-450 kg. There is evidence that in the autumn weight of large-Kamchatka individuals exceed 700 kg. The largest bear, caught on Kodiak Island to Berlin Zoo, weighed 1134 kg. European brown bear length typically 1.2-2 m and a height at withers of about 1 m and a weight of 300 to 400 kg; Grizzly much larger -some individuals, standing on his hind legs, reaching growth of 2.8-3 m; bears living in central Russia, weigh 400-600 kg. Adult males, on average, 1.6 times larger than females.</a:t>
            </a:r>
            <a:endParaRPr lang="ru-RU" dirty="0"/>
          </a:p>
        </p:txBody>
      </p:sp>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8720"/>
            <a:ext cx="7776864" cy="5321300"/>
          </a:xfrm>
          <a:prstGeom prst="rect">
            <a:avLst/>
          </a:prstGeom>
        </p:spPr>
      </p:pic>
    </p:spTree>
    <p:extLst>
      <p:ext uri="{BB962C8B-B14F-4D97-AF65-F5344CB8AC3E}">
        <p14:creationId xmlns:p14="http://schemas.microsoft.com/office/powerpoint/2010/main" val="321943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8100392" cy="6525344"/>
          </a:xfrm>
          <a:prstGeom prst="rect">
            <a:avLst/>
          </a:prstGeom>
        </p:spPr>
      </p:pic>
    </p:spTree>
    <p:extLst>
      <p:ext uri="{BB962C8B-B14F-4D97-AF65-F5344CB8AC3E}">
        <p14:creationId xmlns:p14="http://schemas.microsoft.com/office/powerpoint/2010/main" val="337421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7448376" cy="6096000"/>
          </a:xfrm>
          <a:prstGeom prst="rect">
            <a:avLst/>
          </a:prstGeom>
        </p:spPr>
      </p:pic>
    </p:spTree>
    <p:extLst>
      <p:ext uri="{BB962C8B-B14F-4D97-AF65-F5344CB8AC3E}">
        <p14:creationId xmlns:p14="http://schemas.microsoft.com/office/powerpoint/2010/main" val="169194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mtClean="0"/>
              <a:t>Home work </a:t>
            </a:r>
            <a:br>
              <a:rPr lang="en-US" smtClean="0"/>
            </a:br>
            <a:r>
              <a:rPr lang="en-US" smtClean="0"/>
              <a:t>ex.5   p</a:t>
            </a:r>
            <a:r>
              <a:rPr lang="en-US" dirty="0" smtClean="0"/>
              <a:t>. 98-99</a:t>
            </a:r>
            <a:endParaRPr lang="ru-RU" dirty="0"/>
          </a:p>
        </p:txBody>
      </p:sp>
    </p:spTree>
    <p:extLst>
      <p:ext uri="{BB962C8B-B14F-4D97-AF65-F5344CB8AC3E}">
        <p14:creationId xmlns:p14="http://schemas.microsoft.com/office/powerpoint/2010/main" val="294935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solidFill>
                  <a:srgbClr val="FF0000"/>
                </a:solidFill>
              </a:rPr>
              <a:t>squirrel</a:t>
            </a:r>
            <a:endParaRPr lang="ru-RU" sz="5400" dirty="0">
              <a:solidFill>
                <a:srgbClr val="FF0000"/>
              </a:solidFill>
            </a:endParaRPr>
          </a:p>
        </p:txBody>
      </p:sp>
      <p:pic>
        <p:nvPicPr>
          <p:cNvPr id="1026" name="Picture 2" descr="C:\Users\Yulia\Desktop\Игорь\0007-018-Belka.jpg"/>
          <p:cNvPicPr>
            <a:picLocks noChangeAspect="1" noChangeArrowheads="1"/>
          </p:cNvPicPr>
          <p:nvPr/>
        </p:nvPicPr>
        <p:blipFill>
          <a:blip r:embed="rId2" cstate="print"/>
          <a:srcRect/>
          <a:stretch>
            <a:fillRect/>
          </a:stretch>
        </p:blipFill>
        <p:spPr bwMode="auto">
          <a:xfrm>
            <a:off x="785786" y="1571612"/>
            <a:ext cx="5895975" cy="4848226"/>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squirrel</a:t>
            </a:r>
            <a:endParaRPr lang="ru-RU" dirty="0"/>
          </a:p>
        </p:txBody>
      </p:sp>
      <p:sp>
        <p:nvSpPr>
          <p:cNvPr id="3" name="Содержимое 2"/>
          <p:cNvSpPr>
            <a:spLocks noGrp="1"/>
          </p:cNvSpPr>
          <p:nvPr>
            <p:ph idx="1"/>
          </p:nvPr>
        </p:nvSpPr>
        <p:spPr/>
        <p:txBody>
          <a:bodyPr>
            <a:normAutofit/>
          </a:bodyPr>
          <a:lstStyle/>
          <a:p>
            <a:pPr>
              <a:buNone/>
            </a:pPr>
            <a:r>
              <a:rPr lang="en-US" dirty="0" smtClean="0"/>
              <a:t>This is small animal with an elongated slender body and bushy tail. The length of her body 19,5-28 cm, tail - 13-19 cm,</a:t>
            </a:r>
            <a:r>
              <a:rPr lang="ru-RU" dirty="0" smtClean="0"/>
              <a:t> </a:t>
            </a:r>
            <a:r>
              <a:rPr lang="ru-RU" dirty="0" err="1" smtClean="0"/>
              <a:t>weight</a:t>
            </a:r>
            <a:r>
              <a:rPr lang="ru-RU" dirty="0" smtClean="0"/>
              <a:t> 250-340 </a:t>
            </a:r>
            <a:r>
              <a:rPr lang="ru-RU" dirty="0" err="1" smtClean="0"/>
              <a:t>g</a:t>
            </a:r>
            <a:endParaRPr lang="ru-RU" dirty="0" smtClean="0"/>
          </a:p>
          <a:p>
            <a:pPr>
              <a:buNone/>
            </a:pPr>
            <a:r>
              <a:rPr lang="en-US" dirty="0" smtClean="0"/>
              <a:t>The head is rounded, with large black eyes. The ears are long, with brushes, particularly pronounced in the winter. Hind legs longer than the front. It changes its summer coat on winter.</a:t>
            </a:r>
            <a:endParaRPr lang="ru-RU" dirty="0" smtClean="0"/>
          </a:p>
          <a:p>
            <a:pPr>
              <a:buNone/>
            </a:pPr>
            <a:endParaRPr lang="ru-RU" dirty="0" smtClean="0"/>
          </a:p>
          <a:p>
            <a:pPr>
              <a:buNone/>
            </a:pPr>
            <a:endParaRPr lang="ru-RU" dirty="0" smtClean="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fox</a:t>
            </a:r>
            <a:endParaRPr lang="ru-RU" dirty="0"/>
          </a:p>
        </p:txBody>
      </p:sp>
      <p:pic>
        <p:nvPicPr>
          <p:cNvPr id="2050" name="Picture 2" descr="C:\Users\Yulia\Desktop\Игорь\66338_html_m95e97ae.jpg"/>
          <p:cNvPicPr>
            <a:picLocks noChangeAspect="1" noChangeArrowheads="1"/>
          </p:cNvPicPr>
          <p:nvPr/>
        </p:nvPicPr>
        <p:blipFill>
          <a:blip r:embed="rId2" cstate="print"/>
          <a:srcRect/>
          <a:stretch>
            <a:fillRect/>
          </a:stretch>
        </p:blipFill>
        <p:spPr bwMode="auto">
          <a:xfrm>
            <a:off x="857224" y="1785926"/>
            <a:ext cx="5924550" cy="4438650"/>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fox</a:t>
            </a:r>
            <a:endParaRPr lang="ru-RU" dirty="0"/>
          </a:p>
        </p:txBody>
      </p:sp>
      <p:sp>
        <p:nvSpPr>
          <p:cNvPr id="3" name="Содержимое 2"/>
          <p:cNvSpPr>
            <a:spLocks noGrp="1"/>
          </p:cNvSpPr>
          <p:nvPr>
            <p:ph idx="1"/>
          </p:nvPr>
        </p:nvSpPr>
        <p:spPr/>
        <p:txBody>
          <a:bodyPr>
            <a:normAutofit/>
          </a:bodyPr>
          <a:lstStyle/>
          <a:p>
            <a:pPr>
              <a:buNone/>
            </a:pPr>
            <a:r>
              <a:rPr lang="en-US" dirty="0" smtClean="0"/>
              <a:t>Fox-largest carnivorous mammal canine, the most common and most species of the genus foxes. The body length of 60-90 cm, tail - 40-60 cm, weight - 6.10 kg.</a:t>
            </a:r>
            <a:endParaRPr lang="ru-RU" dirty="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wolf</a:t>
            </a:r>
            <a:endParaRPr lang="ru-RU" dirty="0"/>
          </a:p>
        </p:txBody>
      </p:sp>
      <p:pic>
        <p:nvPicPr>
          <p:cNvPr id="3074" name="Picture 2" descr="C:\Users\Yulia\Desktop\Игорь\23118406_wolf_4.jpg"/>
          <p:cNvPicPr>
            <a:picLocks noChangeAspect="1" noChangeArrowheads="1"/>
          </p:cNvPicPr>
          <p:nvPr/>
        </p:nvPicPr>
        <p:blipFill>
          <a:blip r:embed="rId2" cstate="print"/>
          <a:srcRect/>
          <a:stretch>
            <a:fillRect/>
          </a:stretch>
        </p:blipFill>
        <p:spPr bwMode="auto">
          <a:xfrm>
            <a:off x="1857356" y="2143116"/>
            <a:ext cx="4762500" cy="3171825"/>
          </a:xfrm>
          <a:prstGeom prst="rect">
            <a:avLst/>
          </a:prstGeom>
          <a:noFill/>
        </p:spPr>
      </p:pic>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wolf</a:t>
            </a:r>
            <a:endParaRPr lang="ru-RU" dirty="0"/>
          </a:p>
        </p:txBody>
      </p:sp>
      <p:sp>
        <p:nvSpPr>
          <p:cNvPr id="3" name="Содержимое 2"/>
          <p:cNvSpPr>
            <a:spLocks noGrp="1"/>
          </p:cNvSpPr>
          <p:nvPr>
            <p:ph idx="1"/>
          </p:nvPr>
        </p:nvSpPr>
        <p:spPr/>
        <p:txBody>
          <a:bodyPr/>
          <a:lstStyle/>
          <a:p>
            <a:pPr>
              <a:buNone/>
            </a:pPr>
            <a:r>
              <a:rPr lang="en-US" dirty="0" smtClean="0"/>
              <a:t>Wolf-view carnivorous mammals of the family dogs. Along with the coyote and jackal is a small genus of wolves. Furthermore, as the </a:t>
            </a:r>
            <a:r>
              <a:rPr lang="en-US" dirty="0" err="1" smtClean="0"/>
              <a:t>resultsstudy</a:t>
            </a:r>
            <a:r>
              <a:rPr lang="en-US" dirty="0" smtClean="0"/>
              <a:t> of the DNA sequence and genetic drift is a direct ancestor of the domestic dog, which is usually regarded as a subspecies of wolf .Volk - one of the </a:t>
            </a:r>
            <a:r>
              <a:rPr lang="en-US" dirty="0" err="1" smtClean="0"/>
              <a:t>largestmodern</a:t>
            </a:r>
            <a:r>
              <a:rPr lang="en-US" dirty="0" smtClean="0"/>
              <a:t> animals in his family: his body length (excluding tail) can reach 160 cm, tail length - 52 cm, height at the withers - 90 cm; body weight </a:t>
            </a:r>
            <a:r>
              <a:rPr lang="en-US" dirty="0" err="1" smtClean="0"/>
              <a:t>canas</a:t>
            </a:r>
            <a:r>
              <a:rPr lang="en-US" dirty="0" smtClean="0"/>
              <a:t> high as 80 pounds.</a:t>
            </a:r>
            <a:endParaRPr lang="ru-RU" dirty="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Amur Tiger </a:t>
            </a:r>
            <a:endParaRPr lang="ru-RU" dirty="0"/>
          </a:p>
        </p:txBody>
      </p:sp>
      <p:pic>
        <p:nvPicPr>
          <p:cNvPr id="4099" name="Picture 3" descr="C:\Users\Yulia\Desktop\Игорь\828352299.jpg"/>
          <p:cNvPicPr>
            <a:picLocks noChangeAspect="1" noChangeArrowheads="1"/>
          </p:cNvPicPr>
          <p:nvPr/>
        </p:nvPicPr>
        <p:blipFill>
          <a:blip r:embed="rId2" cstate="print"/>
          <a:srcRect/>
          <a:stretch>
            <a:fillRect/>
          </a:stretch>
        </p:blipFill>
        <p:spPr bwMode="auto">
          <a:xfrm>
            <a:off x="1857356" y="1928802"/>
            <a:ext cx="5214974" cy="4286280"/>
          </a:xfrm>
          <a:prstGeom prst="rect">
            <a:avLst/>
          </a:prstGeom>
          <a:noFill/>
        </p:spPr>
      </p:pic>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Amur Tiger</a:t>
            </a:r>
            <a:endParaRPr lang="ru-RU" dirty="0"/>
          </a:p>
        </p:txBody>
      </p:sp>
      <p:sp>
        <p:nvSpPr>
          <p:cNvPr id="3" name="Содержимое 2"/>
          <p:cNvSpPr>
            <a:spLocks noGrp="1"/>
          </p:cNvSpPr>
          <p:nvPr>
            <p:ph idx="1"/>
          </p:nvPr>
        </p:nvSpPr>
        <p:spPr/>
        <p:txBody>
          <a:bodyPr/>
          <a:lstStyle/>
          <a:p>
            <a:pPr>
              <a:buNone/>
            </a:pPr>
            <a:r>
              <a:rPr lang="en-US" dirty="0" smtClean="0"/>
              <a:t>The body length in male Siberian tiger to the tip of the tail reaches 2,7-3,8 m, females less. Height at the withers to 115 cm, weight 160-270 kg. The greatest weight of individuals of the Amur tiger living in the wild, does not exceed 250 kg. Normal adult male weighs 180-200 kg when height at withers in the 90-106 cm [3]. The largest Siberian tiger had a body length of 317 cm, 114 cm tail.</a:t>
            </a:r>
            <a:endParaRPr lang="ru-RU"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TotalTime>
  <Words>468</Words>
  <Application>Microsoft Office PowerPoint</Application>
  <PresentationFormat>Экран (4:3)</PresentationFormat>
  <Paragraphs>18</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Trebuchet MS</vt:lpstr>
      <vt:lpstr>Wingdings</vt:lpstr>
      <vt:lpstr>Wingdings 2</vt:lpstr>
      <vt:lpstr>Изящная</vt:lpstr>
      <vt:lpstr>Animals Of Russia</vt:lpstr>
      <vt:lpstr>squirrel</vt:lpstr>
      <vt:lpstr>                  squirrel</vt:lpstr>
      <vt:lpstr>                      fox</vt:lpstr>
      <vt:lpstr>                      fox</vt:lpstr>
      <vt:lpstr>                    wolf</vt:lpstr>
      <vt:lpstr>                    wolf</vt:lpstr>
      <vt:lpstr>                   Amur Tiger </vt:lpstr>
      <vt:lpstr>               Amur Tiger</vt:lpstr>
      <vt:lpstr>                     Bear</vt:lpstr>
      <vt:lpstr>                     Bear</vt:lpstr>
      <vt:lpstr>Презентация PowerPoint</vt:lpstr>
      <vt:lpstr>Презентация PowerPoint</vt:lpstr>
      <vt:lpstr>Презентация PowerPoint</vt:lpstr>
      <vt:lpstr>Home work  ex.5   p. 98-99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Russia</dc:title>
  <dc:creator>Yulia</dc:creator>
  <cp:lastModifiedBy>12345</cp:lastModifiedBy>
  <cp:revision>13</cp:revision>
  <dcterms:created xsi:type="dcterms:W3CDTF">2015-01-23T13:22:28Z</dcterms:created>
  <dcterms:modified xsi:type="dcterms:W3CDTF">2020-05-11T06:43:42Z</dcterms:modified>
</cp:coreProperties>
</file>