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23" r:id="rId9"/>
    <p:sldId id="292" r:id="rId10"/>
    <p:sldId id="293" r:id="rId11"/>
    <p:sldId id="294" r:id="rId12"/>
    <p:sldId id="296" r:id="rId13"/>
    <p:sldId id="295" r:id="rId14"/>
    <p:sldId id="297" r:id="rId15"/>
    <p:sldId id="324" r:id="rId16"/>
    <p:sldId id="298" r:id="rId17"/>
    <p:sldId id="325" r:id="rId18"/>
    <p:sldId id="300" r:id="rId19"/>
    <p:sldId id="301" r:id="rId20"/>
    <p:sldId id="302" r:id="rId21"/>
    <p:sldId id="303" r:id="rId22"/>
    <p:sldId id="304" r:id="rId23"/>
    <p:sldId id="305" r:id="rId24"/>
    <p:sldId id="326" r:id="rId25"/>
    <p:sldId id="306" r:id="rId26"/>
    <p:sldId id="299" r:id="rId27"/>
    <p:sldId id="307" r:id="rId28"/>
    <p:sldId id="327" r:id="rId29"/>
    <p:sldId id="308" r:id="rId30"/>
    <p:sldId id="309" r:id="rId31"/>
    <p:sldId id="310" r:id="rId32"/>
    <p:sldId id="311" r:id="rId33"/>
    <p:sldId id="312" r:id="rId34"/>
    <p:sldId id="313" r:id="rId35"/>
    <p:sldId id="315" r:id="rId36"/>
    <p:sldId id="31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4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2A8E-0E46-4729-8E5F-8EFA4435F5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63FF1-E916-4293-91E3-9E9E74A06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10F0C-5E06-49CB-BC44-DC52CD32108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1857364"/>
            <a:ext cx="67151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IV</a:t>
            </a: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тур –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Волшебные предметы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Волк и семеро ягнят</a:t>
            </a:r>
            <a:endParaRPr lang="ru-RU" sz="60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3429000"/>
            <a:ext cx="8215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/>
              <a:t>Волк и семеро </a:t>
            </a:r>
            <a:r>
              <a:rPr lang="ru-RU" sz="6600" b="1" i="1" dirty="0" smtClean="0">
                <a:solidFill>
                  <a:srgbClr val="FF0000"/>
                </a:solidFill>
              </a:rPr>
              <a:t>козлят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142984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Петушок и кукурузное зернышко</a:t>
            </a:r>
            <a:endParaRPr lang="ru-RU" sz="4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4071942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Петушок и </a:t>
            </a:r>
            <a:r>
              <a:rPr lang="ru-RU" sz="5400" b="1" i="1" dirty="0" smtClean="0">
                <a:solidFill>
                  <a:srgbClr val="FF0000"/>
                </a:solidFill>
              </a:rPr>
              <a:t>бобовое</a:t>
            </a:r>
            <a:r>
              <a:rPr lang="ru-RU" sz="5400" b="1" i="1" dirty="0" smtClean="0"/>
              <a:t> зернышко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500042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Лисичка-сестричка и заяц</a:t>
            </a:r>
            <a:endParaRPr lang="ru-RU" sz="5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3786190"/>
            <a:ext cx="857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Лисичка-сестричка и </a:t>
            </a:r>
            <a:r>
              <a:rPr lang="ru-RU" sz="5400" b="1" i="1" dirty="0" smtClean="0">
                <a:solidFill>
                  <a:srgbClr val="FF0000"/>
                </a:solidFill>
              </a:rPr>
              <a:t>скалочка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1071546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Иван-царевич и серый пес</a:t>
            </a:r>
            <a:endParaRPr lang="ru-RU" sz="5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14752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/>
              <a:t>Иван-царевич и </a:t>
            </a:r>
            <a:r>
              <a:rPr lang="ru-RU" sz="6000" b="1" i="1" dirty="0" smtClean="0">
                <a:solidFill>
                  <a:srgbClr val="FF0000"/>
                </a:solidFill>
              </a:rPr>
              <a:t>серый волк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428736"/>
            <a:ext cx="8572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Даша и медведь</a:t>
            </a:r>
            <a:endParaRPr lang="ru-RU" sz="60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3214686"/>
            <a:ext cx="8572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Маша</a:t>
            </a:r>
            <a:r>
              <a:rPr lang="ru-RU" sz="6600" b="1" i="1" dirty="0" smtClean="0"/>
              <a:t> и медведь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2071678"/>
            <a:ext cx="67151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Игра со зрителями</a:t>
            </a:r>
            <a:endParaRPr lang="ru-RU" sz="7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857364"/>
            <a:ext cx="85725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1857364"/>
            <a:ext cx="707236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VI </a:t>
            </a: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тур –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Дополни имя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293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93467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Кощей Бессмертный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G:\картинки\7288_c9c946d5c2cda03f8fb728db31bf1d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42852"/>
            <a:ext cx="4476750" cy="5972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7" name="Рисунок 1" descr="2930fb23a886ad4c04a278ea8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52"/>
            <a:ext cx="4786346" cy="65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93467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Елена Прекрасная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00232" y="6273225"/>
            <a:ext cx="6929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Смерть кощея</a:t>
            </a:r>
            <a:endParaRPr lang="ru-RU" sz="2800" b="1" dirty="0"/>
          </a:p>
        </p:txBody>
      </p:sp>
      <p:pic>
        <p:nvPicPr>
          <p:cNvPr id="11266" name="Picture 2" descr="G:\картинки\im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Рисунок 1" descr="101303__snapshot200712032208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428604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93467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Мальчик с пальчик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5" name="Рисунок 1" descr="1250927655_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6134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93467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Иван Царевич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Рисунок 1" descr="sestrica.alenushka.i.bratec.ivanushka.0-01-10.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6786610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786454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Братец Иванушка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Рисунок 1" descr="dobr-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929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786454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Змей Горыныч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1857364"/>
            <a:ext cx="707236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VII </a:t>
            </a: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тур –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Удивительные превращения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гвид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853" y="0"/>
            <a:ext cx="487967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- В комара, в муху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 шмеля.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2482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Князь </a:t>
            </a:r>
            <a:r>
              <a:rPr lang="ru-RU" sz="2400" b="1" dirty="0" err="1" smtClean="0"/>
              <a:t>Гвидон</a:t>
            </a:r>
            <a:r>
              <a:rPr lang="ru-RU" sz="24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310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Братец Иванушка?</a:t>
            </a:r>
          </a:p>
        </p:txBody>
      </p:sp>
      <p:pic>
        <p:nvPicPr>
          <p:cNvPr id="7" name="Picture 4" descr="козё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290"/>
            <a:ext cx="5286412" cy="64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4286256"/>
            <a:ext cx="2598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- в козленка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3266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600" b="1" dirty="0" smtClean="0"/>
              <a:t>Гадкий утёнок?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357826"/>
            <a:ext cx="220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</a:rPr>
              <a:t>в лебедя</a:t>
            </a:r>
          </a:p>
        </p:txBody>
      </p:sp>
      <p:pic>
        <p:nvPicPr>
          <p:cNvPr id="9" name="Picture 4" descr="Карто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52"/>
            <a:ext cx="3143272" cy="35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0_5e91_7c8e710e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643314"/>
            <a:ext cx="3886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1857364"/>
            <a:ext cx="707236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VIII </a:t>
            </a: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тур –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Ответьте на вопросы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28624" y="357189"/>
            <a:ext cx="8286779" cy="150017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какой птице летала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31154" y="1836323"/>
            <a:ext cx="8229600" cy="4525963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стриж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http://www.allposters.com/images/MCG/D1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1480"/>
            <a:ext cx="26544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туф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28868"/>
            <a:ext cx="4500594" cy="373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2786062"/>
          </a:xfrm>
        </p:spPr>
        <p:txBody>
          <a:bodyPr>
            <a:normAutofit fontScale="90000"/>
          </a:bodyPr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Из какого инструмента солдат сварил суп в русской сказке?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53853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рубанок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топор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89"/>
            <a:ext cx="7615262" cy="20716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Какого персонажа не было среди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Бременских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музыкантов?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467236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осел</a:t>
            </a:r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гусь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</a:p>
          <a:p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95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Что потерял ослик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в сказке «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68141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гриву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хвост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3"/>
            <a:ext cx="8115328" cy="300037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Кто из сказочных персонажей уверял, что он красивый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меру упитанный 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мужчина?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8229600" cy="32861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Кощей Бессмертный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endParaRPr 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endParaRPr 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Крокодил Гена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6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Кто ушел и от бабушки, и от дедушки?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357158" y="2571720"/>
            <a:ext cx="8229600" cy="4286280"/>
          </a:xfrm>
        </p:spPr>
        <p:txBody>
          <a:bodyPr/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огалик</a:t>
            </a:r>
          </a:p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ублик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Колобок 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картинки\nastol.com.ua-43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7389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обои\svet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928662" y="3929066"/>
            <a:ext cx="7715304" cy="216395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11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 за  внимание</a:t>
            </a:r>
            <a:endParaRPr lang="ru-RU" sz="11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4339" name="Picture 3" descr="C:\Documents and Settings\Кристина\Рабочий стол\1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04664"/>
            <a:ext cx="4687594" cy="2748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 (446x624, 87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4901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44" y="1071546"/>
            <a:ext cx="34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Бабусю знает целый свет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Ей от роду лишь триста лет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Там на неведомых дорожках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Дом ее на курьих ножках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G:\картинки\p142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462302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G:\картинки\Kasha-iz-topora-multfil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214554"/>
            <a:ext cx="4138620" cy="4428126"/>
          </a:xfrm>
          <a:prstGeom prst="rect">
            <a:avLst/>
          </a:prstGeom>
          <a:noFill/>
        </p:spPr>
      </p:pic>
      <p:pic>
        <p:nvPicPr>
          <p:cNvPr id="13314" name="Picture 2" descr="G:\картинки\kasha-iz-topo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14290"/>
            <a:ext cx="4933835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G:\картинки\хвост и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66"/>
            <a:ext cx="6858048" cy="5555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1857364"/>
            <a:ext cx="707236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V </a:t>
            </a: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тур – </a:t>
            </a:r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Найди ошибку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M:\1\1292950504_dec14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92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обои\svet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000108"/>
            <a:ext cx="8786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Петушок – золотой голосок</a:t>
            </a:r>
            <a:endParaRPr lang="ru-RU" sz="5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3714752"/>
            <a:ext cx="79296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Петушок – золотой </a:t>
            </a:r>
            <a:r>
              <a:rPr lang="ru-RU" sz="5400" b="1" i="1" dirty="0" smtClean="0">
                <a:solidFill>
                  <a:srgbClr val="FF0000"/>
                </a:solidFill>
              </a:rPr>
              <a:t>гребешок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223</Words>
  <PresentationFormat>Экран (4:3)</PresentationFormat>
  <Paragraphs>86</Paragraphs>
  <Slides>36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На какой птице летала Дюймовочка?    </vt:lpstr>
      <vt:lpstr>Из какого инструмента солдат сварил суп в русской сказке? </vt:lpstr>
      <vt:lpstr>Какого персонажа не было среди Бременских музыкантов? </vt:lpstr>
      <vt:lpstr>Что потерял ослик Иа в сказке «Винни-Пух»? </vt:lpstr>
      <vt:lpstr>  Кто из сказочных персонажей уверял, что он красивый и в меру упитанный  мужчина?   </vt:lpstr>
      <vt:lpstr>Кто ушел и от бабушки, и от дедушки? 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Игорь</cp:lastModifiedBy>
  <cp:revision>44</cp:revision>
  <dcterms:created xsi:type="dcterms:W3CDTF">2015-11-17T15:43:52Z</dcterms:created>
  <dcterms:modified xsi:type="dcterms:W3CDTF">2016-02-12T17:30:51Z</dcterms:modified>
</cp:coreProperties>
</file>