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8"/>
  </p:notesMasterIdLst>
  <p:sldIdLst>
    <p:sldId id="328" r:id="rId2"/>
    <p:sldId id="329" r:id="rId3"/>
    <p:sldId id="330" r:id="rId4"/>
    <p:sldId id="331" r:id="rId5"/>
    <p:sldId id="332" r:id="rId6"/>
    <p:sldId id="333" r:id="rId7"/>
    <p:sldId id="334" r:id="rId8"/>
    <p:sldId id="323" r:id="rId9"/>
    <p:sldId id="292" r:id="rId10"/>
    <p:sldId id="293" r:id="rId11"/>
    <p:sldId id="294" r:id="rId12"/>
    <p:sldId id="296" r:id="rId13"/>
    <p:sldId id="295" r:id="rId14"/>
    <p:sldId id="297" r:id="rId15"/>
    <p:sldId id="324" r:id="rId16"/>
    <p:sldId id="298" r:id="rId17"/>
    <p:sldId id="325" r:id="rId18"/>
    <p:sldId id="300" r:id="rId19"/>
    <p:sldId id="301" r:id="rId20"/>
    <p:sldId id="302" r:id="rId21"/>
    <p:sldId id="303" r:id="rId22"/>
    <p:sldId id="304" r:id="rId23"/>
    <p:sldId id="305" r:id="rId24"/>
    <p:sldId id="326" r:id="rId25"/>
    <p:sldId id="306" r:id="rId26"/>
    <p:sldId id="299" r:id="rId27"/>
    <p:sldId id="307" r:id="rId28"/>
    <p:sldId id="327" r:id="rId29"/>
    <p:sldId id="308" r:id="rId30"/>
    <p:sldId id="309" r:id="rId31"/>
    <p:sldId id="310" r:id="rId32"/>
    <p:sldId id="311" r:id="rId33"/>
    <p:sldId id="312" r:id="rId34"/>
    <p:sldId id="313" r:id="rId35"/>
    <p:sldId id="315" r:id="rId36"/>
    <p:sldId id="316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314" autoAdjust="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C2A8E-0E46-4729-8E5F-8EFA4435F57A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63FF1-E916-4293-91E3-9E9E74A067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10F0C-5E06-49CB-BC44-DC52CD321086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62" y="1857364"/>
            <a:ext cx="671517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C00000"/>
                </a:solidFill>
                <a:latin typeface="Arial Black" pitchFamily="34" charset="0"/>
              </a:rPr>
              <a:t>IV</a:t>
            </a:r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 тур – </a:t>
            </a:r>
            <a:r>
              <a:rPr lang="ru-RU" sz="7200" b="1" dirty="0" smtClean="0">
                <a:solidFill>
                  <a:srgbClr val="C00000"/>
                </a:solidFill>
                <a:latin typeface="Arial Black" pitchFamily="34" charset="0"/>
              </a:rPr>
              <a:t>Волшебные предметы</a:t>
            </a:r>
            <a:endParaRPr lang="ru-RU" sz="66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M:\1\1292950504_dec14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9929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57158" y="785794"/>
            <a:ext cx="821537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/>
              <a:t>Волк и семеро ягнят</a:t>
            </a:r>
            <a:endParaRPr lang="ru-RU" sz="60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8596" y="3429000"/>
            <a:ext cx="821537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/>
              <a:t>Волк и семеро </a:t>
            </a:r>
            <a:r>
              <a:rPr lang="ru-RU" sz="6600" b="1" i="1" dirty="0" smtClean="0">
                <a:solidFill>
                  <a:srgbClr val="FF0000"/>
                </a:solidFill>
              </a:rPr>
              <a:t>козлят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282" y="1142984"/>
            <a:ext cx="850112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Петушок и кукурузное зернышко</a:t>
            </a:r>
            <a:endParaRPr lang="ru-RU" sz="48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7158" y="4071942"/>
            <a:ext cx="850112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/>
              <a:t>Петушок и </a:t>
            </a:r>
            <a:r>
              <a:rPr lang="ru-RU" sz="5400" b="1" i="1" dirty="0" smtClean="0">
                <a:solidFill>
                  <a:srgbClr val="FF0000"/>
                </a:solidFill>
              </a:rPr>
              <a:t>бобовое</a:t>
            </a:r>
            <a:r>
              <a:rPr lang="ru-RU" sz="5400" b="1" i="1" dirty="0" smtClean="0"/>
              <a:t> зернышко</a:t>
            </a:r>
            <a:endParaRPr lang="ru-RU" sz="4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282" y="500042"/>
            <a:ext cx="85725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/>
              <a:t>Лисичка-сестричка и заяц</a:t>
            </a:r>
            <a:endParaRPr lang="ru-RU" sz="54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5720" y="3786190"/>
            <a:ext cx="85725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/>
              <a:t>Лисичка-сестричка и </a:t>
            </a:r>
            <a:r>
              <a:rPr lang="ru-RU" sz="5400" b="1" i="1" dirty="0" smtClean="0">
                <a:solidFill>
                  <a:srgbClr val="FF0000"/>
                </a:solidFill>
              </a:rPr>
              <a:t>скалочка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5720" y="1071546"/>
            <a:ext cx="85725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/>
              <a:t>Иван-царевич и серый пес</a:t>
            </a:r>
            <a:endParaRPr lang="ru-RU" sz="54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3714752"/>
            <a:ext cx="85725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/>
              <a:t>Иван-царевич и </a:t>
            </a:r>
            <a:r>
              <a:rPr lang="ru-RU" sz="6000" b="1" i="1" dirty="0" smtClean="0">
                <a:solidFill>
                  <a:srgbClr val="FF0000"/>
                </a:solidFill>
              </a:rPr>
              <a:t>серый волк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282" y="1428736"/>
            <a:ext cx="857252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/>
              <a:t>Даша и медведь</a:t>
            </a:r>
            <a:endParaRPr lang="ru-RU" sz="60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3214686"/>
            <a:ext cx="857252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FF0000"/>
                </a:solidFill>
              </a:rPr>
              <a:t>Маша</a:t>
            </a:r>
            <a:r>
              <a:rPr lang="ru-RU" sz="6600" b="1" i="1" dirty="0" smtClean="0"/>
              <a:t> и медведь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62" y="2071678"/>
            <a:ext cx="671517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Игра со зрителями</a:t>
            </a:r>
            <a:endParaRPr lang="ru-RU" sz="72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M:\1\1292950504_dec14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9929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5720" y="1857364"/>
            <a:ext cx="857252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Домашнее задание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M:\1\1292950504_dec14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9929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62" y="1857364"/>
            <a:ext cx="7072362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8000" b="1" dirty="0" smtClean="0">
                <a:solidFill>
                  <a:srgbClr val="C00000"/>
                </a:solidFill>
                <a:latin typeface="Arial Black" pitchFamily="34" charset="0"/>
              </a:rPr>
              <a:t>VI </a:t>
            </a:r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тур – </a:t>
            </a:r>
            <a:r>
              <a:rPr lang="ru-RU" sz="6600" b="1" dirty="0" smtClean="0">
                <a:solidFill>
                  <a:srgbClr val="C00000"/>
                </a:solidFill>
                <a:latin typeface="Arial Black" pitchFamily="34" charset="0"/>
              </a:rPr>
              <a:t>Дополни имя</a:t>
            </a:r>
            <a:endParaRPr lang="ru-RU" sz="6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M:\1\1292950504_dec14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5293" y="0"/>
            <a:ext cx="919929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5934670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Кощей Бессмертный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G:\картинки\7288_c9c946d5c2cda03f8fb728db31bf1d2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142852"/>
            <a:ext cx="4476750" cy="59721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7" name="Рисунок 1" descr="2930fb23a886ad4c04a278ea86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42852"/>
            <a:ext cx="4786346" cy="656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5934670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Елена Прекрасная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000232" y="6273225"/>
            <a:ext cx="69294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Смерть кощея</a:t>
            </a:r>
            <a:endParaRPr lang="ru-RU" sz="2800" b="1" dirty="0"/>
          </a:p>
        </p:txBody>
      </p:sp>
      <p:pic>
        <p:nvPicPr>
          <p:cNvPr id="11266" name="Picture 2" descr="G:\картинки\img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5716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1" name="Рисунок 1" descr="101303__snapshot2007120322081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62" y="428604"/>
            <a:ext cx="6858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5934670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Мальчик с пальчик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5" name="Рисунок 1" descr="1250927655_2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0"/>
            <a:ext cx="56134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5934670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Иван Царевич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49" name="Рисунок 1" descr="sestrica.alenushka.i.bratec.ivanushka.0-01-10.66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85728"/>
            <a:ext cx="6786610" cy="508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5786454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Братец Иванушка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3" name="Рисунок 1" descr="dobr-0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290"/>
            <a:ext cx="792956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5786454"/>
            <a:ext cx="8572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Змей Горыныч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62" y="1857364"/>
            <a:ext cx="7072362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8000" b="1" dirty="0" smtClean="0">
                <a:solidFill>
                  <a:srgbClr val="C00000"/>
                </a:solidFill>
                <a:latin typeface="Arial Black" pitchFamily="34" charset="0"/>
              </a:rPr>
              <a:t>VII </a:t>
            </a:r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тур – </a:t>
            </a:r>
            <a:r>
              <a:rPr lang="ru-RU" sz="6600" b="1" dirty="0" smtClean="0">
                <a:solidFill>
                  <a:srgbClr val="C00000"/>
                </a:solidFill>
                <a:latin typeface="Arial Black" pitchFamily="34" charset="0"/>
              </a:rPr>
              <a:t>Удивительные превращения</a:t>
            </a:r>
            <a:endParaRPr lang="ru-RU" sz="6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M:\1\1292950504_dec14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9929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6" name="Picture 4" descr="гвид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2853" y="0"/>
            <a:ext cx="4879675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28596" y="421481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- В комара, в муху</a:t>
            </a: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в шмеля.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428736"/>
            <a:ext cx="2482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400" b="1" dirty="0" smtClean="0"/>
              <a:t>Князь </a:t>
            </a:r>
            <a:r>
              <a:rPr lang="ru-RU" sz="2400" b="1" dirty="0" err="1" smtClean="0"/>
              <a:t>Гвидон</a:t>
            </a:r>
            <a:r>
              <a:rPr lang="ru-RU" sz="2400" b="1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1214422"/>
            <a:ext cx="3102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Братец Иванушка?</a:t>
            </a:r>
          </a:p>
        </p:txBody>
      </p:sp>
      <p:pic>
        <p:nvPicPr>
          <p:cNvPr id="7" name="Picture 4" descr="козё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14290"/>
            <a:ext cx="5286412" cy="642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85786" y="4286256"/>
            <a:ext cx="2598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- в козленка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1214422"/>
            <a:ext cx="32660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sz="3600" b="1" dirty="0" smtClean="0"/>
              <a:t>Гадкий утёнок?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5357826"/>
            <a:ext cx="2205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- </a:t>
            </a:r>
            <a:r>
              <a:rPr lang="ru-RU" sz="3600" b="1" dirty="0" smtClean="0">
                <a:solidFill>
                  <a:srgbClr val="FF0000"/>
                </a:solidFill>
              </a:rPr>
              <a:t>в лебедя</a:t>
            </a:r>
          </a:p>
        </p:txBody>
      </p:sp>
      <p:pic>
        <p:nvPicPr>
          <p:cNvPr id="9" name="Picture 4" descr="Картон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143272" cy="3531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0_5e91_7c8e710e_X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3643314"/>
            <a:ext cx="38862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62" y="1857364"/>
            <a:ext cx="7072362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8000" b="1" dirty="0" smtClean="0">
                <a:solidFill>
                  <a:srgbClr val="C00000"/>
                </a:solidFill>
                <a:latin typeface="Arial Black" pitchFamily="34" charset="0"/>
              </a:rPr>
              <a:t>VIII </a:t>
            </a:r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тур – </a:t>
            </a:r>
            <a:r>
              <a:rPr lang="ru-RU" sz="6600" b="1" dirty="0" smtClean="0">
                <a:solidFill>
                  <a:srgbClr val="C00000"/>
                </a:solidFill>
                <a:latin typeface="Arial Black" pitchFamily="34" charset="0"/>
              </a:rPr>
              <a:t>Ответьте на вопросы</a:t>
            </a:r>
            <a:endParaRPr lang="ru-RU" sz="6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M:\1\1292950504_dec14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9929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28624" y="357189"/>
            <a:ext cx="8286779" cy="1500176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какой птице летала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0" name="Содержимое 2"/>
          <p:cNvSpPr>
            <a:spLocks noGrp="1"/>
          </p:cNvSpPr>
          <p:nvPr>
            <p:ph idx="1"/>
          </p:nvPr>
        </p:nvSpPr>
        <p:spPr>
          <a:xfrm>
            <a:off x="431154" y="1836323"/>
            <a:ext cx="8229600" cy="4525963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ласточка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стриж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воробей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сова</a:t>
            </a:r>
          </a:p>
          <a:p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http://www.allposters.com/images/MCG/D17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571480"/>
            <a:ext cx="265442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туфел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2428868"/>
            <a:ext cx="4500594" cy="3733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2786062"/>
          </a:xfrm>
        </p:spPr>
        <p:txBody>
          <a:bodyPr>
            <a:normAutofit fontScale="90000"/>
          </a:bodyPr>
          <a:lstStyle/>
          <a:p>
            <a:r>
              <a:rPr lang="ru-RU" sz="4800" b="1" smtClean="0">
                <a:latin typeface="Times New Roman" pitchFamily="18" charset="0"/>
                <a:cs typeface="Times New Roman" pitchFamily="18" charset="0"/>
              </a:rPr>
              <a:t>Из какого инструмента солдат сварил суп в русской сказке?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smtClean="0">
                <a:latin typeface="Times New Roman" pitchFamily="18" charset="0"/>
                <a:cs typeface="Times New Roman" pitchFamily="18" charset="0"/>
              </a:rPr>
            </a:br>
            <a:endParaRPr lang="ru-RU" sz="44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457200" y="2786063"/>
            <a:ext cx="8229600" cy="3538537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рубанок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топор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молоток</a:t>
            </a:r>
          </a:p>
          <a:p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89"/>
            <a:ext cx="7615262" cy="207168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Какого персонажа не было среди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Бременских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музыкантов?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8186766" cy="4467236"/>
          </a:xfrm>
        </p:spPr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осел</a:t>
            </a:r>
            <a:endParaRPr lang="ru-RU" sz="6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гусь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кот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собака</a:t>
            </a:r>
          </a:p>
          <a:p>
            <a:endParaRPr lang="ru-RU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22955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Что потерял ослик </a:t>
            </a:r>
            <a:r>
              <a:rPr lang="ru-RU" sz="5300" b="1" dirty="0" err="1" smtClean="0">
                <a:latin typeface="Times New Roman" pitchFamily="18" charset="0"/>
                <a:cs typeface="Times New Roman" pitchFamily="18" charset="0"/>
              </a:rPr>
              <a:t>Иа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 в сказке «</a:t>
            </a:r>
            <a:r>
              <a:rPr lang="ru-RU" sz="5300" b="1" dirty="0" err="1" smtClean="0">
                <a:latin typeface="Times New Roman" pitchFamily="18" charset="0"/>
                <a:cs typeface="Times New Roman" pitchFamily="18" charset="0"/>
              </a:rPr>
              <a:t>Винни-Пух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457200" y="2643188"/>
            <a:ext cx="8229600" cy="3681412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гриву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зубы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хвост</a:t>
            </a:r>
          </a:p>
          <a:p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313"/>
            <a:ext cx="8115328" cy="300037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Кто из сказочных персонажей уверял, что он красивый 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и в </a:t>
            </a: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меру упитанный </a:t>
            </a:r>
            <a:br>
              <a:rPr lang="ru-RU" sz="49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мужчина?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143248"/>
            <a:ext cx="8229600" cy="3286125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6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Кощей Бессмертный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6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Карлсон</a:t>
            </a:r>
            <a:endParaRPr lang="ru-RU" sz="6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6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Винни-Пух</a:t>
            </a:r>
            <a:endParaRPr lang="ru-RU" sz="6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6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Крокодил Гена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8669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Кто ушел и от бабушки, и от дедушки?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3010" name="Содержимое 2"/>
          <p:cNvSpPr>
            <a:spLocks noGrp="1"/>
          </p:cNvSpPr>
          <p:nvPr>
            <p:ph idx="1"/>
          </p:nvPr>
        </p:nvSpPr>
        <p:spPr>
          <a:xfrm>
            <a:off x="357158" y="2571720"/>
            <a:ext cx="8229600" cy="4286280"/>
          </a:xfrm>
        </p:spPr>
        <p:txBody>
          <a:bodyPr/>
          <a:lstStyle/>
          <a:p>
            <a:r>
              <a:rPr lang="ru-RU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огалик</a:t>
            </a:r>
          </a:p>
          <a:p>
            <a:r>
              <a:rPr lang="ru-RU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ублик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Колобок </a:t>
            </a:r>
          </a:p>
          <a:p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G:\картинки\nastol.com.ua-431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7389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артинки\обои\svet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WordArt 11"/>
          <p:cNvSpPr>
            <a:spLocks noChangeArrowheads="1" noChangeShapeType="1" noTextEdit="1"/>
          </p:cNvSpPr>
          <p:nvPr/>
        </p:nvSpPr>
        <p:spPr bwMode="auto">
          <a:xfrm>
            <a:off x="928662" y="3929066"/>
            <a:ext cx="7715304" cy="216395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ru-RU" sz="11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Спасибо  за  внимание</a:t>
            </a:r>
            <a:endParaRPr lang="ru-RU" sz="11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4339" name="Picture 3" descr="C:\Documents and Settings\Кристина\Рабочий стол\1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404664"/>
            <a:ext cx="4687594" cy="27487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7" descr=" (446x624, 87Kb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0"/>
            <a:ext cx="49017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2844" y="1071546"/>
            <a:ext cx="342899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Бабусю знает целый свет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Ей от роду лишь триста лет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 Там на неведомых дорожках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 Дом ее на курьих ножках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G:\картинки\p1426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0"/>
            <a:ext cx="4623027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5" name="Picture 3" descr="G:\картинки\Kasha-iz-topora-multfilm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214554"/>
            <a:ext cx="4138620" cy="4428126"/>
          </a:xfrm>
          <a:prstGeom prst="rect">
            <a:avLst/>
          </a:prstGeom>
          <a:noFill/>
        </p:spPr>
      </p:pic>
      <p:pic>
        <p:nvPicPr>
          <p:cNvPr id="13314" name="Picture 2" descr="G:\картинки\kasha-iz-topor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2844" y="214290"/>
            <a:ext cx="4933835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G:\картинки\хвост и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57166"/>
            <a:ext cx="6858048" cy="55550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62" y="1857364"/>
            <a:ext cx="7072362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8000" b="1" dirty="0" smtClean="0">
                <a:solidFill>
                  <a:srgbClr val="C00000"/>
                </a:solidFill>
                <a:latin typeface="Arial Black" pitchFamily="34" charset="0"/>
              </a:rPr>
              <a:t>V </a:t>
            </a:r>
            <a:r>
              <a:rPr lang="ru-RU" sz="8000" b="1" dirty="0" smtClean="0">
                <a:solidFill>
                  <a:srgbClr val="C00000"/>
                </a:solidFill>
                <a:latin typeface="Arial Black" pitchFamily="34" charset="0"/>
              </a:rPr>
              <a:t>тур – </a:t>
            </a:r>
            <a:r>
              <a:rPr lang="ru-RU" sz="6600" b="1" dirty="0" smtClean="0">
                <a:solidFill>
                  <a:srgbClr val="C00000"/>
                </a:solidFill>
                <a:latin typeface="Arial Black" pitchFamily="34" charset="0"/>
              </a:rPr>
              <a:t>Найди ошибку</a:t>
            </a:r>
            <a:endParaRPr lang="ru-RU" sz="6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Picture 2" descr="M:\1\1292950504_dec14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9929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артинки\обои\sveta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1000108"/>
            <a:ext cx="878681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/>
              <a:t>Петушок – золотой голосок</a:t>
            </a:r>
            <a:endParaRPr lang="ru-RU" sz="5400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7158" y="3714752"/>
            <a:ext cx="792961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/>
              <a:t>Петушок – золотой </a:t>
            </a:r>
            <a:r>
              <a:rPr lang="ru-RU" sz="5400" b="1" i="1" dirty="0" smtClean="0">
                <a:solidFill>
                  <a:srgbClr val="FF0000"/>
                </a:solidFill>
              </a:rPr>
              <a:t>гребешок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223</Words>
  <PresentationFormat>Экран (4:3)</PresentationFormat>
  <Paragraphs>86</Paragraphs>
  <Slides>36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   На какой птице летала Дюймовочка?    </vt:lpstr>
      <vt:lpstr>Из какого инструмента солдат сварил суп в русской сказке? </vt:lpstr>
      <vt:lpstr>Какого персонажа не было среди Бременских музыкантов? </vt:lpstr>
      <vt:lpstr>Что потерял ослик Иа в сказке «Винни-Пух»? </vt:lpstr>
      <vt:lpstr>  Кто из сказочных персонажей уверял, что он красивый и в меру упитанный  мужчина?   </vt:lpstr>
      <vt:lpstr>Кто ушел и от бабушки, и от дедушки? 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Игорь</cp:lastModifiedBy>
  <cp:revision>44</cp:revision>
  <dcterms:created xsi:type="dcterms:W3CDTF">2015-11-17T15:43:52Z</dcterms:created>
  <dcterms:modified xsi:type="dcterms:W3CDTF">2016-02-12T17:30:51Z</dcterms:modified>
</cp:coreProperties>
</file>