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9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88640"/>
            <a:ext cx="849694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«Родовые окончания глаголов прошедшего времени »</a:t>
            </a:r>
          </a:p>
          <a:p>
            <a:pPr algn="ctr"/>
            <a:r>
              <a:rPr lang="ru-RU" sz="2400" dirty="0" smtClean="0"/>
              <a:t>3 класс </a:t>
            </a:r>
          </a:p>
          <a:p>
            <a:pPr algn="ctr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548681"/>
            <a:ext cx="388843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Проверь себя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1. м.р., 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2. ср.р., 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3. ж.р.. 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4. м.р., 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5. ж.р.. 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6. ср.р.,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7. м.р., 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8. ж.р., 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9. ср.р., </a:t>
            </a:r>
          </a:p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10.  м.р.,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32656"/>
            <a:ext cx="9144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Алгоритм</a:t>
            </a:r>
          </a:p>
          <a:p>
            <a:pPr marL="342900" indent="-342900">
              <a:buAutoNum type="arabicPeriod"/>
            </a:pP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Найду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существительное</a:t>
            </a:r>
          </a:p>
          <a:p>
            <a:pPr marL="342900" indent="-34290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Род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у существительного</a:t>
            </a:r>
          </a:p>
          <a:p>
            <a:pPr marL="342900" indent="-34290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3. Задам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Вопрос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от существительного к глаголу</a:t>
            </a:r>
          </a:p>
          <a:p>
            <a:pPr marL="342900" indent="-34290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4. По вопросу изменю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окончание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глагола</a:t>
            </a:r>
          </a:p>
          <a:p>
            <a:pPr marL="342900" indent="-34290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5.Ударное или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безударное</a:t>
            </a:r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1052736"/>
            <a:ext cx="7416824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м.р.,                                                            м.р.,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существительное    ( что делал? )     глагол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ж.р.,                                                            ж.р., существительное    ( что делала? )     глагол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ср.р.,                                                            ср.р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., существительное    ( что делало? )     глагол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332656"/>
            <a:ext cx="820891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Эталон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м.р.,                                                            м.р.,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существительное    ( что делал? )     глагол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ж.р.,                                                            ж.р., существительное    ( что делала? )     глагол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ср.р.,                                                            ср.р., существительное    ( что делало? )     глагол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96336" y="3212976"/>
            <a:ext cx="432048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/>
              <a:t>а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596336" y="4941168"/>
            <a:ext cx="432048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ru-RU" b="1" dirty="0" smtClean="0"/>
              <a:t>о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524328" y="1556792"/>
            <a:ext cx="360040" cy="36933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66</Words>
  <Application>Microsoft Office PowerPoint</Application>
  <PresentationFormat>Экран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Пользователь</cp:lastModifiedBy>
  <cp:revision>23</cp:revision>
  <dcterms:modified xsi:type="dcterms:W3CDTF">2020-04-24T14:43:35Z</dcterms:modified>
</cp:coreProperties>
</file>