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  <p:sldId id="256" r:id="rId3"/>
    <p:sldId id="257" r:id="rId4"/>
    <p:sldId id="259" r:id="rId5"/>
    <p:sldId id="258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9" d="100"/>
          <a:sy n="109" d="100"/>
        </p:scale>
        <p:origin x="1674" y="1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23528" y="188640"/>
            <a:ext cx="8496944" cy="36009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r>
              <a:rPr lang="ru-RU" sz="4800" b="1" dirty="0" smtClean="0">
                <a:solidFill>
                  <a:srgbClr val="FF0000"/>
                </a:solidFill>
              </a:rPr>
              <a:t>«Родовые окончания глаголов прошедшего времени »</a:t>
            </a:r>
          </a:p>
          <a:p>
            <a:pPr algn="ctr"/>
            <a:r>
              <a:rPr lang="ru-RU" sz="2400" dirty="0" smtClean="0"/>
              <a:t>3 класс </a:t>
            </a:r>
          </a:p>
          <a:p>
            <a:pPr algn="ctr"/>
            <a:endParaRPr lang="ru-RU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55576" y="548681"/>
            <a:ext cx="3888432" cy="57861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Проверь себя</a:t>
            </a:r>
          </a:p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1. м.р., </a:t>
            </a:r>
          </a:p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2. ср.р., </a:t>
            </a:r>
          </a:p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3. ж.р.. </a:t>
            </a:r>
          </a:p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4. м.р., </a:t>
            </a:r>
          </a:p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5. ж.р.. </a:t>
            </a:r>
          </a:p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6. ср.р.,</a:t>
            </a:r>
          </a:p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7. м.р., </a:t>
            </a:r>
          </a:p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8. ж.р., </a:t>
            </a:r>
          </a:p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9. ср.р., </a:t>
            </a:r>
          </a:p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10.  м.р.,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332656"/>
            <a:ext cx="9144000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Алгоритм</a:t>
            </a:r>
          </a:p>
          <a:p>
            <a:pPr marL="342900" indent="-342900">
              <a:buAutoNum type="arabicPeriod"/>
            </a:pP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Найду </a:t>
            </a: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существительное</a:t>
            </a:r>
          </a:p>
          <a:p>
            <a:pPr marL="342900" indent="-342900"/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Род</a:t>
            </a: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 у существительного</a:t>
            </a:r>
          </a:p>
          <a:p>
            <a:pPr marL="342900" indent="-342900"/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3. Задам </a:t>
            </a: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Вопрос </a:t>
            </a: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от существительного к глаголу</a:t>
            </a:r>
          </a:p>
          <a:p>
            <a:pPr marL="342900" indent="-342900"/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4. По вопросу изменю </a:t>
            </a: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окончание</a:t>
            </a: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 глагола</a:t>
            </a:r>
          </a:p>
          <a:p>
            <a:pPr marL="342900" indent="-342900"/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5.Ударное или </a:t>
            </a: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безударное</a:t>
            </a:r>
            <a:endParaRPr lang="ru-RU" sz="4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0" y="43934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27584" y="1052736"/>
            <a:ext cx="7416824" cy="4616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м.р.,                                                            м.р.,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существительное    ( что делал? )     глагол 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ж.р.,                                                            ж.р., существительное    ( что делала? )     глагол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ср.р.,                                                            ср.р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., существительное    ( что делало? )     глагол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11560" y="332656"/>
            <a:ext cx="8208912" cy="51398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Эталон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м.р.,                                                            м.р.,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существительное    ( что делал? )     глагол 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ж.р.,                                                            ж.р., существительное    ( что делала? )     глагол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ср.р.,                                                            ср.р., существительное    ( что делало? )     глагол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596336" y="3212976"/>
            <a:ext cx="432048" cy="369332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ru-RU" b="1" dirty="0" smtClean="0"/>
              <a:t>а</a:t>
            </a:r>
            <a:endParaRPr lang="ru-RU" b="1" dirty="0"/>
          </a:p>
        </p:txBody>
      </p:sp>
      <p:sp>
        <p:nvSpPr>
          <p:cNvPr id="9" name="TextBox 8"/>
          <p:cNvSpPr txBox="1"/>
          <p:nvPr/>
        </p:nvSpPr>
        <p:spPr>
          <a:xfrm>
            <a:off x="7596336" y="4941168"/>
            <a:ext cx="432048" cy="369332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ru-RU" b="1" dirty="0" smtClean="0"/>
              <a:t>о</a:t>
            </a:r>
            <a:endParaRPr lang="ru-RU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7524328" y="1556792"/>
            <a:ext cx="360040" cy="369332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81</TotalTime>
  <Words>66</Words>
  <Application>Microsoft Office PowerPoint</Application>
  <PresentationFormat>Экран (4:3)</PresentationFormat>
  <Paragraphs>43</Paragraphs>
  <Slides>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9" baseType="lpstr">
      <vt:lpstr>Arial</vt:lpstr>
      <vt:lpstr>Calibri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cp:lastModifiedBy>Пользователь</cp:lastModifiedBy>
  <cp:revision>23</cp:revision>
  <dcterms:modified xsi:type="dcterms:W3CDTF">2020-04-24T14:43:35Z</dcterms:modified>
</cp:coreProperties>
</file>