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61.jpeg" ContentType="image/jpeg"/>
  <Override PartName="/ppt/media/image56.png" ContentType="image/png"/>
  <Override PartName="/ppt/media/image31.png" ContentType="image/png"/>
  <Override PartName="/ppt/media/image15.png" ContentType="image/png"/>
  <Override PartName="/ppt/media/image33.jpeg" ContentType="image/jpeg"/>
  <Override PartName="/ppt/media/image39.jpeg" ContentType="image/jpeg"/>
  <Override PartName="/ppt/media/image40.jpeg" ContentType="image/jpeg"/>
  <Override PartName="/ppt/media/image24.png" ContentType="image/png"/>
  <Override PartName="/ppt/media/image49.png" ContentType="image/png"/>
  <Override PartName="/ppt/media/image52.jpeg" ContentType="image/jpeg"/>
  <Override PartName="/ppt/media/image17.jpeg" ContentType="image/jpeg"/>
  <Override PartName="/ppt/media/image57.jpeg" ContentType="image/jpeg"/>
  <Override PartName="/ppt/media/image67.png" ContentType="image/png"/>
  <Override PartName="/ppt/media/image42.png" ContentType="image/png"/>
  <Override PartName="/ppt/media/image26.png" ContentType="image/png"/>
  <Override PartName="/ppt/media/image63.jpeg" ContentType="image/jpeg"/>
  <Override PartName="/ppt/media/image35.png" ContentType="image/png"/>
  <Override PartName="/ppt/media/image10.png" ContentType="image/png"/>
  <Override PartName="/ppt/media/image19.png" ContentType="image/png"/>
  <Override PartName="/ppt/media/image5.png" ContentType="image/png"/>
  <Override PartName="/ppt/media/image69.png" ContentType="image/png"/>
  <Override PartName="/ppt/media/image28.png" ContentType="image/png"/>
  <Override PartName="/ppt/media/image47.jpeg" ContentType="image/jpeg"/>
  <Override PartName="/ppt/media/image53.png" ContentType="image/png"/>
  <Override PartName="/ppt/media/image37.png" ContentType="image/png"/>
  <Override PartName="/ppt/media/image12.png" ContentType="image/png"/>
  <Override PartName="/ppt/media/image4.jpeg" ContentType="image/jpeg"/>
  <Override PartName="/ppt/media/image59.jpeg" ContentType="image/jpeg"/>
  <Override PartName="/ppt/media/image60.jpeg" ContentType="image/jpeg"/>
  <Override PartName="/ppt/media/image7.png" ContentType="image/png"/>
  <Override PartName="/ppt/media/image21.png" ContentType="image/png"/>
  <Override PartName="/ppt/media/image9.jpeg" ContentType="image/jpeg"/>
  <Override PartName="/ppt/media/image65.jpeg" ContentType="image/jpeg"/>
  <Override PartName="/ppt/media/image32.jpeg" ContentType="image/jpeg"/>
  <Override PartName="/ppt/media/image71.png" ContentType="image/png"/>
  <Override PartName="/ppt/media/image55.png" ContentType="image/png"/>
  <Override PartName="/ppt/media/image30.png" ContentType="image/png"/>
  <Override PartName="/ppt/media/image14.png" ContentType="image/png"/>
  <Override PartName="/ppt/media/image44.jpeg" ContentType="image/jpeg"/>
  <Override PartName="/ppt/media/image51.jpeg" ContentType="image/jpeg"/>
  <Override PartName="/ppt/media/image23.png" ContentType="image/png"/>
  <Override PartName="/ppt/media/image1.jpeg" ContentType="image/jpeg"/>
  <Override PartName="/ppt/media/image16.png" ContentType="image/png"/>
  <Override PartName="/ppt/media/image62.jpeg" ContentType="image/jpeg"/>
  <Override PartName="/ppt/media/image2.png" ContentType="image/png"/>
  <Override PartName="/ppt/media/image66.png" ContentType="image/png"/>
  <Override PartName="/ppt/media/image41.png" ContentType="image/png"/>
  <Override PartName="/ppt/media/image25.png" ContentType="image/png"/>
  <Override PartName="/ppt/media/image34.jpeg" ContentType="image/jpeg"/>
  <Override PartName="/ppt/media/image50.png" ContentType="image/png"/>
  <Override PartName="/ppt/media/image18.png" ContentType="image/png"/>
  <Override PartName="/ppt/media/image46.jpeg" ContentType="image/jpeg"/>
  <Override PartName="/ppt/media/image68.png" ContentType="image/png"/>
  <Override PartName="/ppt/media/image27.png" ContentType="image/png"/>
  <Override PartName="/ppt/media/image3.jpeg" ContentType="image/jpeg"/>
  <Override PartName="/ppt/media/image58.jpeg" ContentType="image/jpeg"/>
  <Override PartName="/ppt/media/image11.png" ContentType="image/png"/>
  <Override PartName="/ppt/media/image36.png" ContentType="image/png"/>
  <Override PartName="/ppt/media/image64.jpeg" ContentType="image/jpeg"/>
  <Override PartName="/ppt/media/image6.png" ContentType="image/png"/>
  <Override PartName="/ppt/media/image20.png" ContentType="image/png"/>
  <Override PartName="/ppt/media/image45.png" ContentType="image/png"/>
  <Override PartName="/ppt/media/image29.png" ContentType="image/png"/>
  <Override PartName="/ppt/media/image70.png" ContentType="image/png"/>
  <Override PartName="/ppt/media/image43.jpeg" ContentType="image/jpeg"/>
  <Override PartName="/ppt/media/image54.png" ContentType="image/png"/>
  <Override PartName="/ppt/media/image13.png" ContentType="image/png"/>
  <Override PartName="/ppt/media/image38.png" ContentType="image/png"/>
  <Override PartName="/ppt/media/image48.jpeg" ContentType="image/jpeg"/>
  <Override PartName="/ppt/media/image8.png" ContentType="image/png"/>
  <Override PartName="/ppt/media/image22.png" ContentType="image/png"/>
  <Override PartName="/ppt/slideLayouts/slideLayout6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2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4145400"/>
            <a:ext cx="746712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28328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6198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28328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4145400"/>
            <a:ext cx="746640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4145400"/>
            <a:ext cx="746712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28328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5720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6198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28328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4145400"/>
            <a:ext cx="746640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4145400"/>
            <a:ext cx="746712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28328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5720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6198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5720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28328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7200" y="4145400"/>
            <a:ext cx="746640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57200" y="4145400"/>
            <a:ext cx="746712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28328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45720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6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6198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5720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28328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57200" y="4145400"/>
            <a:ext cx="746640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57200" y="4145400"/>
            <a:ext cx="746712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28328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45720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6198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4873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283280" y="41454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56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4145400"/>
            <a:ext cx="7466400" cy="2324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fec2ae"/>
            </a:solidFill>
            <a:round/>
          </a:ln>
        </p:spPr>
      </p:sp>
      <p:sp>
        <p:nvSpPr>
          <p:cNvPr id="1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4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round/>
          </a:ln>
        </p:spPr>
      </p:sp>
      <p:sp>
        <p:nvSpPr>
          <p:cNvPr id="5" name="CustomShape 6"/>
          <p:cNvSpPr/>
          <p:nvPr/>
        </p:nvSpPr>
        <p:spPr>
          <a:xfrm>
            <a:off x="8156520" y="5715000"/>
            <a:ext cx="549000" cy="54900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ru-RU" sz="3000">
                <a:solidFill>
                  <a:srgbClr val="575f6d"/>
                </a:solidFill>
                <a:latin typeface="Century Schoolbook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Восьмой уровень структуры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Девятый уровень структурыОбразец текста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entury Schoolbook"/>
              </a:rPr>
              <a:t>18.3.20</a:t>
            </a:r>
            <a:endParaRPr/>
          </a:p>
        </p:txBody>
      </p:sp>
      <p:sp>
        <p:nvSpPr>
          <p:cNvPr id="9" name="PlaceHolder 10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2161E1-7121-4161-B1D1-81F14101B1A1}" type="slidenum">
              <a:rPr lang="ru-RU">
                <a:solidFill>
                  <a:srgbClr val="000000"/>
                </a:solidFill>
                <a:latin typeface="Century Schoolbook"/>
              </a:rPr>
              <a:t>&lt;номер&gt;</a:t>
            </a:fld>
            <a:endParaRPr/>
          </a:p>
        </p:txBody>
      </p:sp>
      <p:sp>
        <p:nvSpPr>
          <p:cNvPr id="10" name="PlaceHolder 11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fec2ae"/>
            </a:solidFill>
            <a:round/>
          </a:ln>
        </p:spPr>
      </p:sp>
      <p:sp>
        <p:nvSpPr>
          <p:cNvPr id="44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45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round/>
          </a:ln>
        </p:spPr>
      </p:sp>
      <p:sp>
        <p:nvSpPr>
          <p:cNvPr id="46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47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round/>
          </a:ln>
        </p:spPr>
      </p:sp>
      <p:sp>
        <p:nvSpPr>
          <p:cNvPr id="48" name="CustomShape 6"/>
          <p:cNvSpPr/>
          <p:nvPr/>
        </p:nvSpPr>
        <p:spPr>
          <a:xfrm>
            <a:off x="8156520" y="5715000"/>
            <a:ext cx="549000" cy="54900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49" name="CustomShape 7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50" name="CustomShape 8"/>
          <p:cNvSpPr/>
          <p:nvPr/>
        </p:nvSpPr>
        <p:spPr>
          <a:xfrm>
            <a:off x="276120" y="0"/>
            <a:ext cx="104400" cy="6857640"/>
          </a:xfrm>
          <a:prstGeom prst="rect">
            <a:avLst/>
          </a:prstGeom>
          <a:solidFill>
            <a:srgbClr val="fed9cd"/>
          </a:solidFill>
        </p:spPr>
      </p:sp>
      <p:sp>
        <p:nvSpPr>
          <p:cNvPr id="51" name="CustomShape 9"/>
          <p:cNvSpPr/>
          <p:nvPr/>
        </p:nvSpPr>
        <p:spPr>
          <a:xfrm>
            <a:off x="990720" y="0"/>
            <a:ext cx="182160" cy="6857640"/>
          </a:xfrm>
          <a:prstGeom prst="rect">
            <a:avLst/>
          </a:prstGeom>
          <a:solidFill>
            <a:srgbClr val="fed9cd"/>
          </a:solidFill>
        </p:spPr>
      </p:sp>
      <p:sp>
        <p:nvSpPr>
          <p:cNvPr id="52" name="CustomShape 10"/>
          <p:cNvSpPr/>
          <p:nvPr/>
        </p:nvSpPr>
        <p:spPr>
          <a:xfrm>
            <a:off x="1141560" y="0"/>
            <a:ext cx="229680" cy="6857640"/>
          </a:xfrm>
          <a:prstGeom prst="rect">
            <a:avLst/>
          </a:prstGeom>
          <a:solidFill>
            <a:srgbClr val="feede8"/>
          </a:solidFill>
        </p:spPr>
      </p:sp>
      <p:sp>
        <p:nvSpPr>
          <p:cNvPr id="53" name="Line 11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54" name="Line 12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240">
            <a:solidFill>
              <a:srgbClr val="feede8"/>
            </a:solidFill>
            <a:round/>
          </a:ln>
        </p:spPr>
      </p:sp>
      <p:sp>
        <p:nvSpPr>
          <p:cNvPr id="55" name="Line 13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56" name="Line 14"/>
          <p:cNvSpPr/>
          <p:nvPr/>
        </p:nvSpPr>
        <p:spPr>
          <a:xfrm>
            <a:off x="1726920" y="0"/>
            <a:ext cx="0" cy="6858000"/>
          </a:xfrm>
          <a:prstGeom prst="line">
            <a:avLst/>
          </a:prstGeom>
          <a:ln w="28440">
            <a:solidFill>
              <a:srgbClr val="fec2ae"/>
            </a:solidFill>
            <a:round/>
          </a:ln>
        </p:spPr>
      </p:sp>
      <p:sp>
        <p:nvSpPr>
          <p:cNvPr id="57" name="Line 15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360">
            <a:solidFill>
              <a:srgbClr val="fec2ae"/>
            </a:solidFill>
            <a:round/>
          </a:ln>
        </p:spPr>
      </p:sp>
      <p:sp>
        <p:nvSpPr>
          <p:cNvPr id="58" name="CustomShape 16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59" name="CustomShape 17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60" name="CustomShape 18"/>
          <p:cNvSpPr/>
          <p:nvPr/>
        </p:nvSpPr>
        <p:spPr>
          <a:xfrm>
            <a:off x="1324080" y="4867200"/>
            <a:ext cx="642600" cy="64116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61" name="CustomShape 19"/>
          <p:cNvSpPr/>
          <p:nvPr/>
        </p:nvSpPr>
        <p:spPr>
          <a:xfrm>
            <a:off x="1090440" y="5500800"/>
            <a:ext cx="137880" cy="13608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62" name="CustomShape 20"/>
          <p:cNvSpPr/>
          <p:nvPr/>
        </p:nvSpPr>
        <p:spPr>
          <a:xfrm>
            <a:off x="1663560" y="5791320"/>
            <a:ext cx="274320" cy="27432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63" name="CustomShape 21"/>
          <p:cNvSpPr/>
          <p:nvPr/>
        </p:nvSpPr>
        <p:spPr>
          <a:xfrm>
            <a:off x="1879560" y="4479840"/>
            <a:ext cx="364680" cy="36468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64" name="Line 22"/>
          <p:cNvSpPr/>
          <p:nvPr/>
        </p:nvSpPr>
        <p:spPr>
          <a:xfrm>
            <a:off x="909792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65" name="PlaceHolder 23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08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lang="ru-RU" sz="3000">
                <a:solidFill>
                  <a:srgbClr val="575f6d"/>
                </a:solidFill>
                <a:latin typeface="Century Schoolbook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6" name="PlaceHolder 24"/>
          <p:cNvSpPr>
            <a:spLocks noGrp="1"/>
          </p:cNvSpPr>
          <p:nvPr>
            <p:ph type="body"/>
          </p:nvPr>
        </p:nvSpPr>
        <p:spPr>
          <a:xfrm>
            <a:off x="2286000" y="5010120"/>
            <a:ext cx="6171840" cy="13712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b="1" lang="ru-RU">
                <a:solidFill>
                  <a:srgbClr val="575f6d"/>
                </a:solidFill>
                <a:latin typeface="Century Schoolbook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b="1" lang="ru-RU">
                <a:solidFill>
                  <a:srgbClr val="575f6d"/>
                </a:solidFill>
                <a:latin typeface="Century Schoolbook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b="1" lang="ru-RU">
                <a:solidFill>
                  <a:srgbClr val="575f6d"/>
                </a:solidFill>
                <a:latin typeface="Century Schoolbook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b="1" lang="ru-RU">
                <a:solidFill>
                  <a:srgbClr val="575f6d"/>
                </a:solidFill>
                <a:latin typeface="Century Schoolbook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b="1" lang="ru-RU">
                <a:solidFill>
                  <a:srgbClr val="575f6d"/>
                </a:solidFill>
                <a:latin typeface="Century School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ru-RU">
                <a:solidFill>
                  <a:srgbClr val="575f6d"/>
                </a:solidFill>
                <a:latin typeface="Century Schoolbook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b="1" lang="ru-RU">
                <a:solidFill>
                  <a:srgbClr val="575f6d"/>
                </a:solidFill>
                <a:latin typeface="Century Schoolbook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b="1" lang="ru-RU">
                <a:solidFill>
                  <a:srgbClr val="575f6d"/>
                </a:solidFill>
                <a:latin typeface="Century Schoolbook"/>
              </a:rPr>
              <a:t>Восьмой уровень структуры</a:t>
            </a:r>
            <a:endParaRPr/>
          </a:p>
          <a:p>
            <a:r>
              <a:rPr b="1" lang="ru-RU">
                <a:solidFill>
                  <a:srgbClr val="575f6d"/>
                </a:solidFill>
                <a:latin typeface="Century Schoolbook"/>
              </a:rPr>
              <a:t>Девятый уровень структурыОбразец текста</a:t>
            </a:r>
            <a:endParaRPr/>
          </a:p>
        </p:txBody>
      </p:sp>
      <p:sp>
        <p:nvSpPr>
          <p:cNvPr id="67" name="PlaceHolder 25"/>
          <p:cNvSpPr>
            <a:spLocks noGrp="1"/>
          </p:cNvSpPr>
          <p:nvPr>
            <p:ph type="dt"/>
          </p:nvPr>
        </p:nvSpPr>
        <p:spPr>
          <a:xfrm>
            <a:off x="9096480" y="217440"/>
            <a:ext cx="2285640" cy="3805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entury Schoolbook"/>
              </a:rPr>
              <a:t>18.3.20</a:t>
            </a:r>
            <a:endParaRPr/>
          </a:p>
        </p:txBody>
      </p:sp>
      <p:sp>
        <p:nvSpPr>
          <p:cNvPr id="68" name="PlaceHolder 26"/>
          <p:cNvSpPr>
            <a:spLocks noGrp="1"/>
          </p:cNvSpPr>
          <p:nvPr>
            <p:ph type="ftr"/>
          </p:nvPr>
        </p:nvSpPr>
        <p:spPr>
          <a:xfrm>
            <a:off x="9097920" y="2541600"/>
            <a:ext cx="3657240" cy="3837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69" name="PlaceHolder 27"/>
          <p:cNvSpPr>
            <a:spLocks noGrp="1"/>
          </p:cNvSpPr>
          <p:nvPr>
            <p:ph type="sldNum"/>
          </p:nvPr>
        </p:nvSpPr>
        <p:spPr>
          <a:xfrm>
            <a:off x="1339920" y="4929120"/>
            <a:ext cx="609120" cy="517320"/>
          </a:xfrm>
          <a:prstGeom prst="rect">
            <a:avLst/>
          </a:prstGeom>
        </p:spPr>
        <p:txBody>
          <a:bodyPr bIns="45000" lIns="90000" rIns="90000" tIns="45000"/>
          <a:p>
            <a:fld id="{81A171A1-21B1-41D1-B131-61D171F151E1}" type="slidenum">
              <a:rPr lang="ru-RU">
                <a:solidFill>
                  <a:srgbClr val="000000"/>
                </a:solidFill>
                <a:latin typeface="Century Schoolbook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fec2ae"/>
            </a:solidFill>
            <a:round/>
          </a:ln>
        </p:spPr>
      </p:sp>
      <p:sp>
        <p:nvSpPr>
          <p:cNvPr id="103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104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round/>
          </a:ln>
        </p:spPr>
      </p:sp>
      <p:sp>
        <p:nvSpPr>
          <p:cNvPr id="105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106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round/>
          </a:ln>
        </p:spPr>
      </p:sp>
      <p:sp>
        <p:nvSpPr>
          <p:cNvPr id="107" name="CustomShape 6"/>
          <p:cNvSpPr/>
          <p:nvPr/>
        </p:nvSpPr>
        <p:spPr>
          <a:xfrm>
            <a:off x="8156520" y="5715000"/>
            <a:ext cx="549000" cy="54900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108" name="CustomShape 7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109" name="CustomShape 8"/>
          <p:cNvSpPr/>
          <p:nvPr/>
        </p:nvSpPr>
        <p:spPr>
          <a:xfrm>
            <a:off x="276120" y="0"/>
            <a:ext cx="104400" cy="6857640"/>
          </a:xfrm>
          <a:prstGeom prst="rect">
            <a:avLst/>
          </a:prstGeom>
          <a:solidFill>
            <a:srgbClr val="fed9cd"/>
          </a:solidFill>
        </p:spPr>
      </p:sp>
      <p:sp>
        <p:nvSpPr>
          <p:cNvPr id="110" name="CustomShape 9"/>
          <p:cNvSpPr/>
          <p:nvPr/>
        </p:nvSpPr>
        <p:spPr>
          <a:xfrm>
            <a:off x="990720" y="0"/>
            <a:ext cx="182160" cy="6857640"/>
          </a:xfrm>
          <a:prstGeom prst="rect">
            <a:avLst/>
          </a:prstGeom>
          <a:solidFill>
            <a:srgbClr val="fed9cd"/>
          </a:solidFill>
        </p:spPr>
      </p:sp>
      <p:sp>
        <p:nvSpPr>
          <p:cNvPr id="111" name="CustomShape 10"/>
          <p:cNvSpPr/>
          <p:nvPr/>
        </p:nvSpPr>
        <p:spPr>
          <a:xfrm>
            <a:off x="1141560" y="0"/>
            <a:ext cx="229680" cy="6857640"/>
          </a:xfrm>
          <a:prstGeom prst="rect">
            <a:avLst/>
          </a:prstGeom>
          <a:solidFill>
            <a:srgbClr val="feede8"/>
          </a:solidFill>
        </p:spPr>
      </p:sp>
      <p:sp>
        <p:nvSpPr>
          <p:cNvPr id="112" name="Line 11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113" name="Line 12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240">
            <a:solidFill>
              <a:srgbClr val="feede8"/>
            </a:solidFill>
            <a:round/>
          </a:ln>
        </p:spPr>
      </p:sp>
      <p:sp>
        <p:nvSpPr>
          <p:cNvPr id="114" name="Line 13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115" name="Line 14"/>
          <p:cNvSpPr/>
          <p:nvPr/>
        </p:nvSpPr>
        <p:spPr>
          <a:xfrm>
            <a:off x="1726920" y="0"/>
            <a:ext cx="0" cy="6858000"/>
          </a:xfrm>
          <a:prstGeom prst="line">
            <a:avLst/>
          </a:prstGeom>
          <a:ln w="28440">
            <a:solidFill>
              <a:srgbClr val="fec2ae"/>
            </a:solidFill>
            <a:round/>
          </a:ln>
        </p:spPr>
      </p:sp>
      <p:sp>
        <p:nvSpPr>
          <p:cNvPr id="116" name="Line 15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360">
            <a:solidFill>
              <a:srgbClr val="fec2ae"/>
            </a:solidFill>
            <a:round/>
          </a:ln>
        </p:spPr>
      </p:sp>
      <p:sp>
        <p:nvSpPr>
          <p:cNvPr id="117" name="Line 16"/>
          <p:cNvSpPr/>
          <p:nvPr/>
        </p:nvSpPr>
        <p:spPr>
          <a:xfrm>
            <a:off x="911376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118" name="CustomShape 17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119" name="CustomShape 18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120" name="CustomShape 19"/>
          <p:cNvSpPr/>
          <p:nvPr/>
        </p:nvSpPr>
        <p:spPr>
          <a:xfrm>
            <a:off x="1309680" y="4867200"/>
            <a:ext cx="641160" cy="64116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121" name="CustomShape 20"/>
          <p:cNvSpPr/>
          <p:nvPr/>
        </p:nvSpPr>
        <p:spPr>
          <a:xfrm>
            <a:off x="1090440" y="5500800"/>
            <a:ext cx="137880" cy="13608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122" name="CustomShape 21"/>
          <p:cNvSpPr/>
          <p:nvPr/>
        </p:nvSpPr>
        <p:spPr>
          <a:xfrm>
            <a:off x="1663560" y="5788080"/>
            <a:ext cx="274320" cy="27432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123" name="CustomShape 22"/>
          <p:cNvSpPr/>
          <p:nvPr/>
        </p:nvSpPr>
        <p:spPr>
          <a:xfrm>
            <a:off x="1905120" y="4495680"/>
            <a:ext cx="364680" cy="36468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124" name="PlaceHolder 23"/>
          <p:cNvSpPr>
            <a:spLocks noGrp="1"/>
          </p:cNvSpPr>
          <p:nvPr>
            <p:ph type="title"/>
          </p:nvPr>
        </p:nvSpPr>
        <p:spPr>
          <a:xfrm>
            <a:off x="2286000" y="3124080"/>
            <a:ext cx="6171840" cy="189396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lang="ru-RU" sz="3000">
                <a:solidFill>
                  <a:srgbClr val="575f6d"/>
                </a:solidFill>
                <a:latin typeface="Century Schoolbook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25" name="PlaceHolder 24"/>
          <p:cNvSpPr>
            <a:spLocks noGrp="1"/>
          </p:cNvSpPr>
          <p:nvPr>
            <p:ph type="dt"/>
          </p:nvPr>
        </p:nvSpPr>
        <p:spPr>
          <a:xfrm>
            <a:off x="9097920" y="222120"/>
            <a:ext cx="2285640" cy="3805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entury Schoolbook"/>
              </a:rPr>
              <a:t>18.3.20</a:t>
            </a:r>
            <a:endParaRPr/>
          </a:p>
        </p:txBody>
      </p:sp>
      <p:sp>
        <p:nvSpPr>
          <p:cNvPr id="126" name="PlaceHolder 25"/>
          <p:cNvSpPr>
            <a:spLocks noGrp="1"/>
          </p:cNvSpPr>
          <p:nvPr>
            <p:ph type="ftr"/>
          </p:nvPr>
        </p:nvSpPr>
        <p:spPr>
          <a:xfrm>
            <a:off x="9097920" y="2544840"/>
            <a:ext cx="3657240" cy="3837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27" name="PlaceHolder 26"/>
          <p:cNvSpPr>
            <a:spLocks noGrp="1"/>
          </p:cNvSpPr>
          <p:nvPr>
            <p:ph type="sldNum"/>
          </p:nvPr>
        </p:nvSpPr>
        <p:spPr>
          <a:xfrm>
            <a:off x="1325520" y="4929120"/>
            <a:ext cx="609120" cy="517320"/>
          </a:xfrm>
          <a:prstGeom prst="rect">
            <a:avLst/>
          </a:prstGeom>
        </p:spPr>
        <p:txBody>
          <a:bodyPr bIns="45000" lIns="90000" rIns="90000" tIns="45000"/>
          <a:p>
            <a:fld id="{1181E131-F191-4181-9151-01E191D1C181}" type="slidenum">
              <a:rPr lang="ru-RU">
                <a:solidFill>
                  <a:srgbClr val="000000"/>
                </a:solidFill>
                <a:latin typeface="Century Schoolbook"/>
              </a:rPr>
              <a:t>&lt;номер&gt;</a:t>
            </a:fld>
            <a:endParaRPr/>
          </a:p>
        </p:txBody>
      </p:sp>
      <p:sp>
        <p:nvSpPr>
          <p:cNvPr id="128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fec2ae"/>
            </a:solidFill>
            <a:round/>
          </a:ln>
        </p:spPr>
      </p:sp>
      <p:sp>
        <p:nvSpPr>
          <p:cNvPr id="162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163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round/>
          </a:ln>
        </p:spPr>
      </p:sp>
      <p:sp>
        <p:nvSpPr>
          <p:cNvPr id="164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165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round/>
          </a:ln>
        </p:spPr>
      </p:sp>
      <p:sp>
        <p:nvSpPr>
          <p:cNvPr id="166" name="CustomShape 6"/>
          <p:cNvSpPr/>
          <p:nvPr/>
        </p:nvSpPr>
        <p:spPr>
          <a:xfrm>
            <a:off x="8156520" y="5715000"/>
            <a:ext cx="549000" cy="54900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167" name="PlaceHolder 7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entury Schoolbook"/>
              </a:rPr>
              <a:t>18.3.20</a:t>
            </a:r>
            <a:endParaRPr/>
          </a:p>
        </p:txBody>
      </p:sp>
      <p:sp>
        <p:nvSpPr>
          <p:cNvPr id="168" name="PlaceHolder 8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69" name="PlaceHolder 9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5151F1-E111-41C1-B1F1-7191F1715111}" type="slidenum">
              <a:rPr lang="ru-RU">
                <a:solidFill>
                  <a:srgbClr val="000000"/>
                </a:solidFill>
                <a:latin typeface="Century Schoolbook"/>
              </a:rPr>
              <a:t>&lt;номер&gt;</a:t>
            </a:fld>
            <a:endParaRPr/>
          </a:p>
        </p:txBody>
      </p:sp>
      <p:sp>
        <p:nvSpPr>
          <p:cNvPr id="170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71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fec2ae"/>
            </a:solidFill>
            <a:round/>
          </a:ln>
        </p:spPr>
      </p:sp>
      <p:sp>
        <p:nvSpPr>
          <p:cNvPr id="205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fec2ae"/>
            </a:solidFill>
            <a:round/>
          </a:ln>
        </p:spPr>
      </p:sp>
      <p:sp>
        <p:nvSpPr>
          <p:cNvPr id="206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round/>
          </a:ln>
        </p:spPr>
      </p:sp>
      <p:sp>
        <p:nvSpPr>
          <p:cNvPr id="207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fec2ae"/>
          </a:solidFill>
        </p:spPr>
      </p:sp>
      <p:sp>
        <p:nvSpPr>
          <p:cNvPr id="208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round/>
          </a:ln>
        </p:spPr>
      </p:sp>
      <p:sp>
        <p:nvSpPr>
          <p:cNvPr id="209" name="CustomShape 6"/>
          <p:cNvSpPr/>
          <p:nvPr/>
        </p:nvSpPr>
        <p:spPr>
          <a:xfrm>
            <a:off x="8156520" y="5715000"/>
            <a:ext cx="549000" cy="549000"/>
          </a:xfrm>
          <a:prstGeom prst="ellipse">
            <a:avLst/>
          </a:prstGeom>
          <a:solidFill>
            <a:srgbClr val="fe8637"/>
          </a:solidFill>
        </p:spPr>
      </p:sp>
      <p:sp>
        <p:nvSpPr>
          <p:cNvPr id="210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ru-RU" sz="3000">
                <a:solidFill>
                  <a:srgbClr val="575f6d"/>
                </a:solidFill>
                <a:latin typeface="Century Schoolbook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211" name="PlaceHolder 8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57240" cy="45716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Восьмой уровень структуры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Девятый уровень структурыОбразец текста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/>
          </a:p>
        </p:txBody>
      </p:sp>
      <p:sp>
        <p:nvSpPr>
          <p:cNvPr id="212" name="PlaceHolder 9"/>
          <p:cNvSpPr>
            <a:spLocks noGrp="1"/>
          </p:cNvSpPr>
          <p:nvPr>
            <p:ph type="body"/>
          </p:nvPr>
        </p:nvSpPr>
        <p:spPr>
          <a:xfrm>
            <a:off x="4270320" y="1600200"/>
            <a:ext cx="3657240" cy="457164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1200">
                <a:solidFill>
                  <a:srgbClr val="575f6d"/>
                </a:solidFill>
                <a:latin typeface="Century Schoolbook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1200">
                <a:solidFill>
                  <a:srgbClr val="575f6d"/>
                </a:solidFill>
                <a:latin typeface="Century Schoolbook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1200">
                <a:solidFill>
                  <a:srgbClr val="575f6d"/>
                </a:solidFill>
                <a:latin typeface="Century Schoolbook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1200">
                <a:solidFill>
                  <a:srgbClr val="575f6d"/>
                </a:solidFill>
                <a:latin typeface="Century Schoolbook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1200">
                <a:solidFill>
                  <a:srgbClr val="575f6d"/>
                </a:solidFill>
                <a:latin typeface="Century School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1200">
                <a:solidFill>
                  <a:srgbClr val="575f6d"/>
                </a:solidFill>
                <a:latin typeface="Century Schoolbook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1200">
                <a:solidFill>
                  <a:srgbClr val="575f6d"/>
                </a:solidFill>
                <a:latin typeface="Century Schoolbook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1200">
                <a:solidFill>
                  <a:srgbClr val="575f6d"/>
                </a:solidFill>
                <a:latin typeface="Century Schoolbook"/>
              </a:rPr>
              <a:t>Восьмой уровень структуры</a:t>
            </a:r>
            <a:endParaRPr/>
          </a:p>
          <a:p>
            <a:r>
              <a:rPr lang="ru-RU" sz="1200">
                <a:solidFill>
                  <a:srgbClr val="575f6d"/>
                </a:solidFill>
                <a:latin typeface="Century Schoolbook"/>
              </a:rPr>
              <a:t>Девятый уровень структурыОбразец текста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/>
          </a:p>
        </p:txBody>
      </p:sp>
      <p:sp>
        <p:nvSpPr>
          <p:cNvPr id="213" name="PlaceHolder 10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entury Schoolbook"/>
              </a:rPr>
              <a:t>18.3.20</a:t>
            </a:r>
            <a:endParaRPr/>
          </a:p>
        </p:txBody>
      </p:sp>
      <p:sp>
        <p:nvSpPr>
          <p:cNvPr id="214" name="PlaceHolder 11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15" name="PlaceHolder 12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21117151-F171-4171-8101-E141014171B1}" type="slidenum">
              <a:rPr lang="ru-RU">
                <a:solidFill>
                  <a:srgbClr val="000000"/>
                </a:solidFill>
                <a:latin typeface="Century Schoolbook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png"/><Relationship Id="rId4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image" Target="../media/image48.jpe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image" Target="../media/image66.png"/><Relationship Id="rId3" Type="http://schemas.openxmlformats.org/officeDocument/2006/relationships/slideLayout" Target="../slideLayouts/slideLayout5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2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457200" y="274680"/>
            <a:ext cx="7467120" cy="178560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b="1" i="1" lang="ru-RU" sz="3600">
                <a:solidFill>
                  <a:srgbClr val="c00000"/>
                </a:solidFill>
                <a:latin typeface="Times New Roman"/>
              </a:rPr>
              <a:t>Презентация </a:t>
            </a:r>
            <a:r>
              <a:rPr b="1" i="1" lang="ru-RU" sz="3600">
                <a:solidFill>
                  <a:srgbClr val="c00000"/>
                </a:solidFill>
                <a:latin typeface="Times New Roman"/>
              </a:rPr>
              <a:t>
</a:t>
            </a:r>
            <a:r>
              <a:rPr b="1" i="1" lang="ru-RU" sz="3600">
                <a:solidFill>
                  <a:srgbClr val="c00000"/>
                </a:solidFill>
                <a:latin typeface="Times New Roman"/>
              </a:rPr>
              <a:t>к уроку литературного чтения во 2 классе</a:t>
            </a:r>
            <a:endParaRPr/>
          </a:p>
        </p:txBody>
      </p:sp>
      <p:sp>
        <p:nvSpPr>
          <p:cNvPr id="249" name="TextShape 2"/>
          <p:cNvSpPr txBox="1"/>
          <p:nvPr/>
        </p:nvSpPr>
        <p:spPr>
          <a:xfrm>
            <a:off x="417600" y="1627200"/>
            <a:ext cx="7467120" cy="514152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r>
              <a:rPr b="1" i="1" lang="ru-RU" sz="5000">
                <a:solidFill>
                  <a:srgbClr val="000099"/>
                </a:solidFill>
                <a:latin typeface="Times New Roman"/>
              </a:rPr>
              <a:t>Е. А. Благинина </a:t>
            </a:r>
            <a:endParaRPr/>
          </a:p>
          <a:p>
            <a:pPr algn="ctr">
              <a:lnSpc>
                <a:spcPct val="90000"/>
              </a:lnSpc>
            </a:pPr>
            <a:r>
              <a:rPr b="1" i="1" lang="ru-RU" sz="5000">
                <a:solidFill>
                  <a:srgbClr val="000099"/>
                </a:solidFill>
                <a:latin typeface="Times New Roman"/>
              </a:rPr>
              <a:t>«Посидим в тишине»</a:t>
            </a:r>
            <a:endParaRPr/>
          </a:p>
          <a:p>
            <a:pPr algn="ctr">
              <a:lnSpc>
                <a:spcPct val="90000"/>
              </a:lnSpc>
            </a:pPr>
            <a:r>
              <a:rPr b="1" i="1" lang="ru-RU" sz="1900">
                <a:solidFill>
                  <a:srgbClr val="000099"/>
                </a:solidFill>
                <a:latin typeface="Times New Roman"/>
              </a:rPr>
              <a:t>                                                            </a:t>
            </a:r>
            <a:endParaRPr/>
          </a:p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r>
              <a:rPr b="1" lang="ru-RU" sz="3000">
                <a:solidFill>
                  <a:srgbClr val="000000"/>
                </a:solidFill>
                <a:latin typeface="Times New Roman"/>
              </a:rPr>
              <a:t>                                                   </a:t>
            </a:r>
            <a:endParaRPr/>
          </a:p>
        </p:txBody>
      </p:sp>
      <p:pic>
        <p:nvPicPr>
          <p:cNvPr descr="" id="25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654200" y="4216320"/>
            <a:ext cx="3377880" cy="2123640"/>
          </a:xfrm>
          <a:prstGeom prst="rect">
            <a:avLst/>
          </a:prstGeom>
        </p:spPr>
      </p:pic>
      <p:pic>
        <p:nvPicPr>
          <p:cNvPr descr="" id="25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669160" y="1390680"/>
            <a:ext cx="3876480" cy="780840"/>
          </a:xfrm>
          <a:prstGeom prst="rect">
            <a:avLst/>
          </a:prstGeom>
        </p:spPr>
      </p:pic>
      <p:pic>
        <p:nvPicPr>
          <p:cNvPr descr="" id="252" name="Picture 2"/>
          <p:cNvPicPr/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1238400" y="4005360"/>
            <a:ext cx="3793680" cy="2565000"/>
          </a:xfrm>
          <a:prstGeom prst="rect">
            <a:avLst/>
          </a:prstGeom>
        </p:spPr>
      </p:pic>
      <p:pic>
        <p:nvPicPr>
          <p:cNvPr descr="" id="25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900000" y="3549600"/>
            <a:ext cx="4174920" cy="3308040"/>
          </a:xfrm>
          <a:prstGeom prst="rect">
            <a:avLst/>
          </a:prstGeom>
        </p:spPr>
      </p:pic>
      <p:pic>
        <p:nvPicPr>
          <p:cNvPr descr="" id="254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838080" y="1490760"/>
            <a:ext cx="3876480" cy="78084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>
                  <p:par>
                    <p:cTn fill="freeze" id="3">
                      <p:stCondLst>
                        <p:cond delay="indefinite"/>
                      </p:stCondLst>
                      <p:childTnLst>
                        <p:par>
                          <p:cTn fill="freeze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9">
                      <p:stCondLst>
                        <p:cond delay="indefinite"/>
                      </p:stCondLst>
                      <p:childTnLst>
                        <p:par>
                          <p:cTn fill="freeze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8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3"/>
                                        <p:tgtEl>
                                          <p:spTgt spid="249">
                                            <p:txEl>
                                              <p:pRg end="18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4"/>
                                        <p:tgtEl>
                                          <p:spTgt spid="249">
                                            <p:txEl>
                                              <p:pRg end="18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37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7"/>
                                        <p:tgtEl>
                                          <p:spTgt spid="249">
                                            <p:txEl>
                                              <p:pRg end="37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8"/>
                                        <p:tgtEl>
                                          <p:spTgt spid="249">
                                            <p:txEl>
                                              <p:pRg end="37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19">
                      <p:stCondLst>
                        <p:cond delay="indefinite"/>
                      </p:stCondLst>
                      <p:childTnLst>
                        <p:par>
                          <p:cTn fill="freeze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52" st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3"/>
                                        <p:tgtEl>
                                          <p:spTgt spid="249">
                                            <p:txEl>
                                              <p:pRg end="152" st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4"/>
                                        <p:tgtEl>
                                          <p:spTgt spid="249">
                                            <p:txEl>
                                              <p:pRg end="152" st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214200" y="220680"/>
            <a:ext cx="8500680" cy="1279080"/>
          </a:xfrm>
          <a:prstGeom prst="rect">
            <a:avLst/>
          </a:prstGeom>
        </p:spPr>
        <p:txBody>
          <a:bodyPr anchor="ctr" bIns="45000" lIns="90000" rIns="90000" tIns="45000"/>
          <a:p>
            <a:pPr algn="just"/>
            <a:r>
              <a:rPr lang="ru-RU">
                <a:solidFill>
                  <a:srgbClr val="000000"/>
                </a:solidFill>
                <a:latin typeface="Arial"/>
              </a:rPr>
              <a:t>Работала она и над переводами, знакомила ребят с поэзией Тараса Шевченко, Марии Конопницкой, Юлиана Тувима, Льва Квитко. </a:t>
            </a:r>
            <a:endParaRPr/>
          </a:p>
          <a:p>
            <a:pPr algn="just"/>
            <a:r>
              <a:rPr lang="ru-RU">
                <a:solidFill>
                  <a:srgbClr val="000000"/>
                </a:solidFill>
                <a:latin typeface="Arial"/>
              </a:rPr>
              <a:t>Лучшее из всего созданного Еленой Благининой вошло в сборники </a:t>
            </a:r>
            <a:r>
              <a:rPr b="1" lang="ru-RU" sz="2400">
                <a:solidFill>
                  <a:srgbClr val="990099"/>
                </a:solidFill>
                <a:latin typeface="Arial"/>
              </a:rPr>
              <a:t>«Журавушка», «Улетают - улетели», «Гори-гори ясно!»</a:t>
            </a:r>
            <a:r>
              <a:rPr b="1" lang="ru-RU" sz="1600">
                <a:solidFill>
                  <a:srgbClr val="000000"/>
                </a:solidFill>
                <a:latin typeface="Arial"/>
              </a:rPr>
              <a:t>.</a:t>
            </a:r>
            <a:endParaRPr/>
          </a:p>
        </p:txBody>
      </p:sp>
      <p:pic>
        <p:nvPicPr>
          <p:cNvPr descr="" id="303" name="Picture 4"/>
          <p:cNvPicPr/>
          <p:nvPr/>
        </p:nvPicPr>
        <p:blipFill>
          <a:blip r:embed="rId1">
            <a:lum bright="-10000" contrast="10000"/>
          </a:blip>
          <a:stretch>
            <a:fillRect/>
          </a:stretch>
        </p:blipFill>
        <p:spPr>
          <a:xfrm>
            <a:off x="285840" y="1785960"/>
            <a:ext cx="3499920" cy="4806720"/>
          </a:xfrm>
          <a:prstGeom prst="rect">
            <a:avLst/>
          </a:prstGeom>
        </p:spPr>
      </p:pic>
      <p:pic>
        <p:nvPicPr>
          <p:cNvPr descr="" id="30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357800" y="1785960"/>
            <a:ext cx="4071600" cy="3615840"/>
          </a:xfrm>
          <a:prstGeom prst="rect">
            <a:avLst/>
          </a:prstGeom>
        </p:spPr>
      </p:pic>
      <p:pic>
        <p:nvPicPr>
          <p:cNvPr descr="" id="30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071960" y="5786280"/>
            <a:ext cx="3876480" cy="780840"/>
          </a:xfrm>
          <a:prstGeom prst="rect">
            <a:avLst/>
          </a:prstGeom>
        </p:spPr>
      </p:pic>
      <p:pic>
        <p:nvPicPr>
          <p:cNvPr descr="" id="306" name="б8.wav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7286760"/>
            <a:ext cx="304560" cy="304560"/>
          </a:xfrm>
          <a:prstGeom prst="rect">
            <a:avLst/>
          </a:prstGeom>
        </p:spPr>
      </p:pic>
    </p:spTree>
  </p:cSld>
  <p:transition spd="slow">
    <p:split dir="in" orient="vert"/>
  </p:transition>
  <p:timing>
    <p:tnLst>
      <p:par>
        <p:cTn dur="indefinite" id="173" nodeType="tmRoot" restart="never">
          <p:childTnLst>
            <p:seq>
              <p:cTn dur="indefinite" id="174" nodeType="mainSeq">
                <p:childTnLst>
                  <p:par>
                    <p:cTn fill="hold" id="175" nodeType="clickEffect">
                      <p:stCondLst>
                        <p:cond delay="0"/>
                      </p:stCondLst>
                      <p:childTnLst>
                        <p:par>
                          <p:cTn fill="hold" id="176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77" nodeType="afterEffect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800" fill="freeze" id="179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800" fill="hold" id="180"/>
                                        <p:tgtEl>
                                          <p:spTgt spid="3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hold" id="181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hold" id="182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" fill="hold" id="18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" fill="hold" id="18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5" nodeType="with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186" nodeType="afterEffect">
                            <p:stCondLst>
                              <p:cond delay="20376"/>
                            </p:stCondLst>
                            <p:childTnLst>
                              <p:par>
                                <p:cTn fill="hold" id="187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189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0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39640" y="295200"/>
            <a:ext cx="3671640" cy="5078160"/>
          </a:xfrm>
          <a:prstGeom prst="rect">
            <a:avLst/>
          </a:prstGeom>
        </p:spPr>
      </p:pic>
      <p:pic>
        <p:nvPicPr>
          <p:cNvPr descr="" id="30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13400" y="295200"/>
            <a:ext cx="3671640" cy="5078160"/>
          </a:xfrm>
          <a:prstGeom prst="rect">
            <a:avLst/>
          </a:prstGeom>
        </p:spPr>
      </p:pic>
      <p:pic>
        <p:nvPicPr>
          <p:cNvPr descr="" id="30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573280" y="5732640"/>
            <a:ext cx="3876480" cy="78084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285840" y="142920"/>
            <a:ext cx="8572320" cy="91332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lang="ru-RU">
                <a:solidFill>
                  <a:srgbClr val="000000"/>
                </a:solidFill>
                <a:latin typeface="Georgia"/>
              </a:rPr>
              <a:t>Мама – главное слово в жизни любого человека. А Елена Благинина в своих стихах учила детей любить, ценить, уважать, бережно и заботливо относиться к родному человеку.</a:t>
            </a:r>
            <a:endParaRPr/>
          </a:p>
        </p:txBody>
      </p:sp>
      <p:pic>
        <p:nvPicPr>
          <p:cNvPr descr="" id="311" name="Picture 3"/>
          <p:cNvPicPr/>
          <p:nvPr/>
        </p:nvPicPr>
        <p:blipFill>
          <a:blip r:embed="rId1">
            <a:lum contrast="10000"/>
          </a:blip>
          <a:stretch>
            <a:fillRect/>
          </a:stretch>
        </p:blipFill>
        <p:spPr>
          <a:xfrm>
            <a:off x="376200" y="1270080"/>
            <a:ext cx="3258720" cy="5327280"/>
          </a:xfrm>
          <a:prstGeom prst="rect">
            <a:avLst/>
          </a:prstGeom>
        </p:spPr>
      </p:pic>
      <p:pic>
        <p:nvPicPr>
          <p:cNvPr descr="" id="312" name="Picture 4"/>
          <p:cNvPicPr/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4067280" y="1270080"/>
            <a:ext cx="4368600" cy="2545920"/>
          </a:xfrm>
          <a:prstGeom prst="rect">
            <a:avLst/>
          </a:prstGeom>
        </p:spPr>
      </p:pic>
      <p:pic>
        <p:nvPicPr>
          <p:cNvPr descr="" id="313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067280" y="4071960"/>
            <a:ext cx="4368600" cy="2525400"/>
          </a:xfrm>
          <a:prstGeom prst="rect">
            <a:avLst/>
          </a:prstGeom>
        </p:spPr>
      </p:pic>
      <p:pic>
        <p:nvPicPr>
          <p:cNvPr descr="" id="314" name="б101.wav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7358040"/>
            <a:ext cx="304560" cy="304560"/>
          </a:xfrm>
          <a:prstGeom prst="rect">
            <a:avLst/>
          </a:prstGeom>
        </p:spPr>
      </p:pic>
      <p:pic>
        <p:nvPicPr>
          <p:cNvPr descr="" id="315" name="б102.wav"/>
          <p:cNvPicPr/>
          <p:nvPr/>
        </p:nvPicPr>
        <p:blipFill>
          <a:blip r:embed="rId5"/>
          <a:stretch>
            <a:fillRect/>
          </a:stretch>
        </p:blipFill>
        <p:spPr>
          <a:xfrm>
            <a:off x="357120" y="7358040"/>
            <a:ext cx="304560" cy="304560"/>
          </a:xfrm>
          <a:prstGeom prst="rect">
            <a:avLst/>
          </a:prstGeom>
        </p:spPr>
      </p:pic>
    </p:spTree>
  </p:cSld>
  <p:transition spd="slow">
    <p:checker dir="vert"/>
  </p:transition>
  <p:timing>
    <p:tnLst>
      <p:par>
        <p:cTn dur="indefinite" id="190" nodeType="tmRoot" restart="never">
          <p:childTnLst>
            <p:seq>
              <p:cTn dur="indefinite" id="191" nodeType="mainSeq">
                <p:childTnLst>
                  <p:par>
                    <p:cTn fill="hold" id="192" nodeType="clickEffect">
                      <p:stCondLst>
                        <p:cond delay="indefinite"/>
                      </p:stCondLst>
                      <p:childTnLst>
                        <p:par>
                          <p:cTn fill="hold" id="193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94" nodeType="after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196"/>
                                        <p:tgtEl>
                                          <p:spTgt spid="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39,-104,117)"/>
                                          </p:val>
                                        </p:tav>
                                        <p:tav tm="50000">
                                          <p:val>
                                            <p:strVal val="rgb(28,97,-46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197"/>
                                        <p:tgtEl>
                                          <p:spTgt spid="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39,-104,117)"/>
                                          </p:val>
                                        </p:tav>
                                        <p:tav tm="50000">
                                          <p:val>
                                            <p:strVal val="rgb(28,97,-46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198"/>
                                        <p:tgtEl>
                                          <p:spTgt spid="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fill="hold" id="199" nodeType="with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200" nodeType="with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1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142920"/>
            <a:ext cx="4377960" cy="2999880"/>
          </a:xfrm>
          <a:prstGeom prst="rect">
            <a:avLst/>
          </a:prstGeom>
        </p:spPr>
      </p:pic>
      <p:pic>
        <p:nvPicPr>
          <p:cNvPr descr="" id="31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680" y="3357720"/>
            <a:ext cx="4857480" cy="3265200"/>
          </a:xfrm>
          <a:prstGeom prst="rect">
            <a:avLst/>
          </a:prstGeom>
        </p:spPr>
      </p:pic>
      <p:pic>
        <p:nvPicPr>
          <p:cNvPr descr="" id="318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00" y="4071960"/>
            <a:ext cx="2571480" cy="2571480"/>
          </a:xfrm>
          <a:prstGeom prst="rect">
            <a:avLst/>
          </a:prstGeom>
        </p:spPr>
      </p:pic>
      <p:sp>
        <p:nvSpPr>
          <p:cNvPr id="319" name="CustomShape 1"/>
          <p:cNvSpPr/>
          <p:nvPr/>
        </p:nvSpPr>
        <p:spPr>
          <a:xfrm>
            <a:off x="4357800" y="357120"/>
            <a:ext cx="4785840" cy="19188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000">
                <a:solidFill>
                  <a:srgbClr val="9a3d01"/>
                </a:solidFill>
                <a:latin typeface="Century Schoolbook"/>
              </a:rPr>
              <a:t>Страницы</a:t>
            </a:r>
            <a:endParaRPr/>
          </a:p>
          <a:p>
            <a:pPr algn="ctr"/>
            <a:r>
              <a:rPr b="1" lang="ru-RU" sz="4000">
                <a:solidFill>
                  <a:srgbClr val="9a3d01"/>
                </a:solidFill>
                <a:latin typeface="Century Schoolbook"/>
              </a:rPr>
              <a:t> </a:t>
            </a:r>
            <a:r>
              <a:rPr b="1" lang="ru-RU" sz="4000">
                <a:solidFill>
                  <a:srgbClr val="9a3d01"/>
                </a:solidFill>
                <a:latin typeface="Century Schoolbook"/>
              </a:rPr>
              <a:t>из книги Е.Благининой</a:t>
            </a:r>
            <a:endParaRPr/>
          </a:p>
        </p:txBody>
      </p:sp>
      <p:pic>
        <p:nvPicPr>
          <p:cNvPr descr="" id="320" name="12.wav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7286760"/>
            <a:ext cx="304560" cy="304560"/>
          </a:xfrm>
          <a:prstGeom prst="rect">
            <a:avLst/>
          </a:prstGeom>
        </p:spPr>
      </p:pic>
    </p:spTree>
  </p:cSld>
  <p:transition spd="slow">
    <p:push dir="r"/>
  </p:transition>
  <p:timing>
    <p:tnLst>
      <p:par>
        <p:cTn dur="indefinite" id="201" nodeType="tmRoot" restart="never">
          <p:childTnLst>
            <p:seq>
              <p:cTn dur="indefinite" id="202" nodeType="mainSeq">
                <p:childTnLst>
                  <p:par>
                    <p:cTn fill="hold" id="203" nodeType="clickEffect">
                      <p:stCondLst>
                        <p:cond delay="0"/>
                      </p:stCondLst>
                      <p:childTnLst>
                        <p:par>
                          <p:cTn fill="hold" id="204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05" nodeType="after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207"/>
                                        <p:tgtEl>
                                          <p:spTgt spid="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39,-104,117)"/>
                                          </p:val>
                                        </p:tav>
                                        <p:tav tm="50000">
                                          <p:val>
                                            <p:strVal val="rgb(28,97,-46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208"/>
                                        <p:tgtEl>
                                          <p:spTgt spid="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39,-104,117)"/>
                                          </p:val>
                                        </p:tav>
                                        <p:tav tm="50000">
                                          <p:val>
                                            <p:strVal val="rgb(28,97,-46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209"/>
                                        <p:tgtEl>
                                          <p:spTgt spid="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fill="hold" id="210" nodeType="with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211" nodeType="afterEffect">
                            <p:stCondLst>
                              <p:cond delay="14838"/>
                            </p:stCondLst>
                            <p:childTnLst>
                              <p:par>
                                <p:cTn fill="hold" id="212" nodeType="afterEffect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214"/>
                                        <p:tgtEl>
                                          <p:spTgt spid="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215"/>
                                        <p:tgtEl>
                                          <p:spTgt spid="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216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217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b="1" lang="ru-RU" sz="7200">
                <a:solidFill>
                  <a:srgbClr val="e75c01"/>
                </a:solidFill>
                <a:latin typeface="Times New Roman"/>
              </a:rPr>
              <a:t>Пословицы</a:t>
            </a:r>
            <a:endParaRPr/>
          </a:p>
        </p:txBody>
      </p:sp>
      <p:sp>
        <p:nvSpPr>
          <p:cNvPr id="322" name="TextShape 2"/>
          <p:cNvSpPr txBox="1"/>
          <p:nvPr/>
        </p:nvSpPr>
        <p:spPr>
          <a:xfrm>
            <a:off x="212760" y="452520"/>
            <a:ext cx="7671960" cy="6068520"/>
          </a:xfrm>
          <a:prstGeom prst="rect">
            <a:avLst/>
          </a:prstGeom>
        </p:spPr>
        <p:txBody>
          <a:bodyPr/>
          <a:p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b="1" lang="ru-RU" sz="3800">
                <a:solidFill>
                  <a:srgbClr val="0000ff"/>
                </a:solidFill>
                <a:latin typeface="Times New Roman"/>
              </a:rPr>
              <a:t>Нет лучше дружка, чем родная матушка.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b="1" lang="ru-RU" sz="3800">
                <a:solidFill>
                  <a:srgbClr val="0000ff"/>
                </a:solidFill>
                <a:latin typeface="Times New Roman"/>
              </a:rPr>
              <a:t>Сердце матери лучше солнца греет.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b="1" lang="ru-RU" sz="3800">
                <a:solidFill>
                  <a:srgbClr val="0000ff"/>
                </a:solidFill>
                <a:latin typeface="Times New Roman"/>
              </a:rPr>
              <a:t>Матушкин гнев, что весенний снег, и много его выпадает, да скоро растает.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b="1" lang="ru-RU" sz="3800">
                <a:solidFill>
                  <a:srgbClr val="0000ff"/>
                </a:solidFill>
                <a:latin typeface="Times New Roman"/>
              </a:rPr>
              <a:t>Материнское сердце не знает покоя.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b="1" lang="ru-RU" sz="3800">
                <a:solidFill>
                  <a:srgbClr val="0000ff"/>
                </a:solidFill>
                <a:latin typeface="Times New Roman"/>
              </a:rPr>
              <a:t>Дитя плачет, а у матери сердце болит.</a:t>
            </a:r>
            <a:endParaRPr/>
          </a:p>
          <a:p>
            <a:endParaRPr/>
          </a:p>
        </p:txBody>
      </p:sp>
      <p:pic>
        <p:nvPicPr>
          <p:cNvPr descr="" id="32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496960" y="6237360"/>
            <a:ext cx="3876480" cy="780840"/>
          </a:xfrm>
          <a:prstGeom prst="rect">
            <a:avLst/>
          </a:prstGeom>
        </p:spPr>
      </p:pic>
      <p:pic>
        <p:nvPicPr>
          <p:cNvPr descr="" id="32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480520" y="2637000"/>
            <a:ext cx="3876480" cy="780840"/>
          </a:xfrm>
          <a:prstGeom prst="rect">
            <a:avLst/>
          </a:prstGeom>
        </p:spPr>
      </p:pic>
    </p:spTree>
  </p:cSld>
  <p:timing>
    <p:tnLst>
      <p:par>
        <p:cTn dur="indefinite" id="218" nodeType="tmRoot" restart="never">
          <p:childTnLst>
            <p:seq>
              <p:cTn dur="indefinite" id="219" nodeType="mainSeq">
                <p:childTnLst>
                  <p:par>
                    <p:cTn fill="hold" id="220">
                      <p:stCondLst>
                        <p:cond delay="indefinite"/>
                      </p:stCondLst>
                      <p:childTnLst>
                        <p:par>
                          <p:cTn fill="hold" id="221">
                            <p:stCondLst>
                              <p:cond delay="0"/>
                            </p:stCondLst>
                            <p:childTnLst>
                              <p:par>
                                <p:cTn fill="hold" id="22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40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24"/>
                                        <p:tgtEl>
                                          <p:spTgt spid="322">
                                            <p:txEl>
                                              <p:pRg end="40" st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25"/>
                                        <p:tgtEl>
                                          <p:spTgt spid="322">
                                            <p:txEl>
                                              <p:pRg end="40" st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26"/>
                                        <p:tgtEl>
                                          <p:spTgt spid="322">
                                            <p:txEl>
                                              <p:pRg end="40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75" st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29"/>
                                        <p:tgtEl>
                                          <p:spTgt spid="322">
                                            <p:txEl>
                                              <p:pRg end="75" st="4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30"/>
                                        <p:tgtEl>
                                          <p:spTgt spid="322">
                                            <p:txEl>
                                              <p:pRg end="75" st="4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31"/>
                                        <p:tgtEl>
                                          <p:spTgt spid="322">
                                            <p:txEl>
                                              <p:pRg end="75" st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2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150" st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34"/>
                                        <p:tgtEl>
                                          <p:spTgt spid="322">
                                            <p:txEl>
                                              <p:pRg end="150" st="7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35"/>
                                        <p:tgtEl>
                                          <p:spTgt spid="322">
                                            <p:txEl>
                                              <p:pRg end="150" st="7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36"/>
                                        <p:tgtEl>
                                          <p:spTgt spid="322">
                                            <p:txEl>
                                              <p:pRg end="150" st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186" st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39"/>
                                        <p:tgtEl>
                                          <p:spTgt spid="322">
                                            <p:txEl>
                                              <p:pRg end="186" st="15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40"/>
                                        <p:tgtEl>
                                          <p:spTgt spid="322">
                                            <p:txEl>
                                              <p:pRg end="186" st="15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41"/>
                                        <p:tgtEl>
                                          <p:spTgt spid="322">
                                            <p:txEl>
                                              <p:pRg end="186" st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2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225" st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44"/>
                                        <p:tgtEl>
                                          <p:spTgt spid="322">
                                            <p:txEl>
                                              <p:pRg end="225" st="18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45"/>
                                        <p:tgtEl>
                                          <p:spTgt spid="322">
                                            <p:txEl>
                                              <p:pRg end="225" st="18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46"/>
                                        <p:tgtEl>
                                          <p:spTgt spid="322">
                                            <p:txEl>
                                              <p:pRg end="225" st="1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2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7040" y="189000"/>
            <a:ext cx="8280000" cy="640836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2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0920" y="333360"/>
            <a:ext cx="8353080" cy="626400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28" name="Picture 9"/>
          <p:cNvPicPr/>
          <p:nvPr/>
        </p:nvPicPr>
        <p:blipFill>
          <a:blip r:embed="rId1"/>
          <a:stretch>
            <a:fillRect/>
          </a:stretch>
        </p:blipFill>
        <p:spPr>
          <a:xfrm>
            <a:off x="395280" y="189000"/>
            <a:ext cx="8064000" cy="633528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2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36600" y="220680"/>
            <a:ext cx="8280000" cy="640836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b="1" lang="ru-RU" sz="5400" u="sng">
                <a:solidFill>
                  <a:srgbClr val="e75c01"/>
                </a:solidFill>
                <a:latin typeface="Times New Roman"/>
              </a:rPr>
              <a:t>Речевая разминка</a:t>
            </a:r>
            <a:endParaRPr/>
          </a:p>
        </p:txBody>
      </p:sp>
      <p:sp>
        <p:nvSpPr>
          <p:cNvPr id="256" name="TextShape 2"/>
          <p:cNvSpPr txBox="1"/>
          <p:nvPr/>
        </p:nvSpPr>
        <p:spPr>
          <a:xfrm>
            <a:off x="179280" y="1984320"/>
            <a:ext cx="8353080" cy="4873320"/>
          </a:xfrm>
          <a:prstGeom prst="rect">
            <a:avLst/>
          </a:prstGeom>
        </p:spPr>
        <p:txBody>
          <a:bodyPr/>
          <a:p>
            <a:endParaRPr/>
          </a:p>
          <a:p>
            <a:r>
              <a:rPr b="1" lang="ru-RU" sz="3600">
                <a:solidFill>
                  <a:srgbClr val="0000ff"/>
                </a:solidFill>
                <a:latin typeface="Times New Roman"/>
              </a:rPr>
              <a:t>На свете добрых слов немало,</a:t>
            </a:r>
            <a:endParaRPr/>
          </a:p>
          <a:p>
            <a:r>
              <a:rPr b="1" lang="ru-RU" sz="3600">
                <a:solidFill>
                  <a:srgbClr val="0000ff"/>
                </a:solidFill>
                <a:latin typeface="Times New Roman"/>
              </a:rPr>
              <a:t>Но всех дороже и важней одно:</a:t>
            </a:r>
            <a:endParaRPr/>
          </a:p>
          <a:p>
            <a:r>
              <a:rPr b="1" lang="ru-RU" sz="3600">
                <a:solidFill>
                  <a:srgbClr val="0000ff"/>
                </a:solidFill>
                <a:latin typeface="Times New Roman"/>
              </a:rPr>
              <a:t>Из двух слогов простое слово «мама»</a:t>
            </a:r>
            <a:endParaRPr/>
          </a:p>
          <a:p>
            <a:r>
              <a:rPr b="1" lang="ru-RU" sz="3600">
                <a:solidFill>
                  <a:srgbClr val="0000ff"/>
                </a:solidFill>
                <a:latin typeface="Times New Roman"/>
              </a:rPr>
              <a:t>И нету слов дороже, чем оно.</a:t>
            </a:r>
            <a:endParaRPr/>
          </a:p>
          <a:p>
            <a:endParaRPr/>
          </a:p>
        </p:txBody>
      </p:sp>
      <p:pic>
        <p:nvPicPr>
          <p:cNvPr descr="" id="25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881920" y="1557360"/>
            <a:ext cx="3876480" cy="780840"/>
          </a:xfrm>
          <a:prstGeom prst="rect">
            <a:avLst/>
          </a:prstGeom>
        </p:spPr>
      </p:pic>
      <p:pic>
        <p:nvPicPr>
          <p:cNvPr descr="" id="25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65160" y="5632560"/>
            <a:ext cx="3876480" cy="780840"/>
          </a:xfrm>
          <a:prstGeom prst="rect">
            <a:avLst/>
          </a:prstGeom>
        </p:spPr>
      </p:pic>
      <p:pic>
        <p:nvPicPr>
          <p:cNvPr descr="" id="259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356000" y="5686560"/>
            <a:ext cx="3876480" cy="780840"/>
          </a:xfrm>
          <a:prstGeom prst="rect">
            <a:avLst/>
          </a:prstGeom>
        </p:spPr>
      </p:pic>
    </p:spTree>
  </p:cSld>
  <p:timing>
    <p:tnLst>
      <p:par>
        <p:cTn dur="indefinite" id="25" nodeType="tmRoot" restart="never">
          <p:childTnLst>
            <p:seq>
              <p:cTn dur="indefinite" id="26" nodeType="mainSeq">
                <p:childTnLst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fill="freeze" id="31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30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dur="2000" fill="freeze" id="36"/>
                                        <p:tgtEl>
                                          <p:spTgt spid="256">
                                            <p:txEl>
                                              <p:pRg end="30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60" st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dur="2000" fill="freeze" id="39"/>
                                        <p:tgtEl>
                                          <p:spTgt spid="256">
                                            <p:txEl>
                                              <p:pRg end="60" st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96" st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dur="2000" fill="freeze" id="42"/>
                                        <p:tgtEl>
                                          <p:spTgt spid="256">
                                            <p:txEl>
                                              <p:pRg end="96" st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125" st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dur="2000" fill="freeze" id="45"/>
                                        <p:tgtEl>
                                          <p:spTgt spid="256">
                                            <p:txEl>
                                              <p:pRg end="125" st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3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0920" y="260280"/>
            <a:ext cx="8424360" cy="6408360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3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0920" y="189000"/>
            <a:ext cx="7908480" cy="6264000"/>
          </a:xfrm>
          <a:prstGeom prst="rect">
            <a:avLst/>
          </a:prstGeom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3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11280" y="620640"/>
            <a:ext cx="7705440" cy="5760720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3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39640" y="404640"/>
            <a:ext cx="7703640" cy="5976720"/>
          </a:xfrm>
          <a:prstGeom prst="rect">
            <a:avLst/>
          </a:prstGeom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ffc000"/>
                </a:solidFill>
                <a:latin typeface="Times New Roman"/>
              </a:rPr>
              <a:t>
</a:t>
            </a:r>
            <a:r>
              <a:rPr b="1" lang="ru-RU" sz="6000" u="sng">
                <a:solidFill>
                  <a:srgbClr val="a50021"/>
                </a:solidFill>
                <a:latin typeface="Times New Roman"/>
              </a:rPr>
              <a:t>Домашнее задание</a:t>
            </a:r>
            <a:endParaRPr/>
          </a:p>
        </p:txBody>
      </p:sp>
      <p:sp>
        <p:nvSpPr>
          <p:cNvPr id="335" name="TextShape 2"/>
          <p:cNvSpPr txBox="1"/>
          <p:nvPr/>
        </p:nvSpPr>
        <p:spPr>
          <a:xfrm>
            <a:off x="395280" y="1484280"/>
            <a:ext cx="5256000" cy="44971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b="1" lang="ru-RU" sz="3200">
                <a:solidFill>
                  <a:srgbClr val="990099"/>
                </a:solidFill>
                <a:latin typeface="Times New Roman"/>
              </a:rPr>
              <a:t>Научиться выразительно читать стихотворение Е. Благининой «Посидим в тишине», оформить «цветок помощи маме», проследить и записать, что успевают сделать руки мамы за один день.</a:t>
            </a:r>
            <a:endParaRPr/>
          </a:p>
        </p:txBody>
      </p:sp>
      <p:pic>
        <p:nvPicPr>
          <p:cNvPr descr="" id="336" name="Объект 4"/>
          <p:cNvPicPr/>
          <p:nvPr/>
        </p:nvPicPr>
        <p:blipFill>
          <a:blip r:embed="rId1"/>
          <a:stretch>
            <a:fillRect/>
          </a:stretch>
        </p:blipFill>
        <p:spPr>
          <a:xfrm>
            <a:off x="5508720" y="1628640"/>
            <a:ext cx="3239640" cy="3744720"/>
          </a:xfrm>
          <a:prstGeom prst="rect">
            <a:avLst/>
          </a:prstGeom>
        </p:spPr>
      </p:pic>
      <p:pic>
        <p:nvPicPr>
          <p:cNvPr descr="" id="33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03520" y="5732640"/>
            <a:ext cx="3876480" cy="780840"/>
          </a:xfrm>
          <a:prstGeom prst="rect">
            <a:avLst/>
          </a:prstGeom>
        </p:spPr>
      </p:pic>
    </p:spTree>
  </p:cSld>
  <p:timing>
    <p:tnLst>
      <p:par>
        <p:cTn dur="indefinite" id="247" nodeType="tmRoot" restart="never">
          <p:childTnLst>
            <p:seq>
              <p:cTn dur="indefinite" id="248" nodeType="mainSeq">
                <p:childTnLst>
                  <p:par>
                    <p:cTn fill="hold" id="249">
                      <p:stCondLst>
                        <p:cond delay="indefinite"/>
                      </p:stCondLst>
                      <p:childTnLst>
                        <p:par>
                          <p:cTn fill="hold" id="250">
                            <p:stCondLst>
                              <p:cond delay="0"/>
                            </p:stCondLst>
                            <p:childTnLst>
                              <p:par>
                                <p:cTn fill="hold" id="25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53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54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5">
                      <p:stCondLst>
                        <p:cond delay="indefinite"/>
                      </p:stCondLst>
                      <p:childTnLst>
                        <p:par>
                          <p:cTn fill="hold" id="256">
                            <p:stCondLst>
                              <p:cond delay="0"/>
                            </p:stCondLst>
                            <p:childTnLst>
                              <p:par>
                                <p:cTn fill="hold" id="25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17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/>
          <a:p>
            <a:r>
              <a:rPr b="1" i="1" lang="ru-RU" sz="9200" u="sng">
                <a:solidFill>
                  <a:srgbClr val="ff0000"/>
                </a:solidFill>
                <a:latin typeface="Times New Roman"/>
              </a:rPr>
              <a:t>Молодцы!</a:t>
            </a:r>
            <a:endParaRPr/>
          </a:p>
        </p:txBody>
      </p:sp>
      <p:pic>
        <p:nvPicPr>
          <p:cNvPr descr="" id="339" name="Рисунок 16"/>
          <p:cNvPicPr/>
          <p:nvPr/>
        </p:nvPicPr>
        <p:blipFill>
          <a:blip r:embed="rId1"/>
          <a:stretch>
            <a:fillRect/>
          </a:stretch>
        </p:blipFill>
        <p:spPr>
          <a:xfrm>
            <a:off x="395280" y="2490840"/>
            <a:ext cx="1076040" cy="856800"/>
          </a:xfrm>
          <a:prstGeom prst="rect">
            <a:avLst/>
          </a:prstGeom>
        </p:spPr>
      </p:pic>
      <p:pic>
        <p:nvPicPr>
          <p:cNvPr descr="" id="340" name="Рисунок 17"/>
          <p:cNvPicPr/>
          <p:nvPr/>
        </p:nvPicPr>
        <p:blipFill>
          <a:blip r:embed="rId2"/>
          <a:stretch>
            <a:fillRect/>
          </a:stretch>
        </p:blipFill>
        <p:spPr>
          <a:xfrm>
            <a:off x="6804000" y="5445000"/>
            <a:ext cx="1076040" cy="856800"/>
          </a:xfrm>
          <a:prstGeom prst="rect">
            <a:avLst/>
          </a:prstGeom>
        </p:spPr>
      </p:pic>
      <p:pic>
        <p:nvPicPr>
          <p:cNvPr descr="" id="341" name="Рисунок 18"/>
          <p:cNvPicPr/>
          <p:nvPr/>
        </p:nvPicPr>
        <p:blipFill>
          <a:blip r:embed="rId3"/>
          <a:stretch>
            <a:fillRect/>
          </a:stretch>
        </p:blipFill>
        <p:spPr>
          <a:xfrm>
            <a:off x="1908000" y="5859360"/>
            <a:ext cx="1076040" cy="856800"/>
          </a:xfrm>
          <a:prstGeom prst="rect">
            <a:avLst/>
          </a:prstGeom>
        </p:spPr>
      </p:pic>
      <p:pic>
        <p:nvPicPr>
          <p:cNvPr descr="" id="342" name="Рисунок 19"/>
          <p:cNvPicPr/>
          <p:nvPr/>
        </p:nvPicPr>
        <p:blipFill>
          <a:blip r:embed="rId4"/>
          <a:stretch>
            <a:fillRect/>
          </a:stretch>
        </p:blipFill>
        <p:spPr>
          <a:xfrm>
            <a:off x="3995640" y="2644920"/>
            <a:ext cx="1076040" cy="856800"/>
          </a:xfrm>
          <a:prstGeom prst="rect">
            <a:avLst/>
          </a:prstGeom>
        </p:spPr>
      </p:pic>
      <p:pic>
        <p:nvPicPr>
          <p:cNvPr descr="" id="343" name="Рисунок 20"/>
          <p:cNvPicPr/>
          <p:nvPr/>
        </p:nvPicPr>
        <p:blipFill>
          <a:blip r:embed="rId5"/>
          <a:stretch>
            <a:fillRect/>
          </a:stretch>
        </p:blipFill>
        <p:spPr>
          <a:xfrm>
            <a:off x="7596360" y="1916280"/>
            <a:ext cx="1076040" cy="856800"/>
          </a:xfrm>
          <a:prstGeom prst="rect">
            <a:avLst/>
          </a:prstGeom>
        </p:spPr>
      </p:pic>
      <p:sp>
        <p:nvSpPr>
          <p:cNvPr id="344" name="TextShape 2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</p:spTree>
  </p:cSld>
  <p:timing>
    <p:tnLst>
      <p:par>
        <p:cTn dur="indefinite" id="259" nodeType="tmRoot" restart="never">
          <p:childTnLst>
            <p:seq>
              <p:cTn dur="indefinite" id="260" nodeType="mainSeq">
                <p:childTnLst>
                  <p:par>
                    <p:cTn fill="hold" id="261">
                      <p:stCondLst>
                        <p:cond delay="indefinite"/>
                      </p:stCondLst>
                      <p:childTnLst>
                        <p:par>
                          <p:cTn fill="hold" id="262">
                            <p:stCondLst>
                              <p:cond delay="0"/>
                            </p:stCondLst>
                            <p:childTnLst>
                              <p:par>
                                <p:cTn fill="hold" id="26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65"/>
                                        <p:tgtEl>
                                          <p:spTgt spid="338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66"/>
                                        <p:tgtEl>
                                          <p:spTgt spid="338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2286000" y="2895480"/>
            <a:ext cx="6171840" cy="2053800"/>
          </a:xfrm>
          <a:prstGeom prst="rect">
            <a:avLst/>
          </a:prstGeom>
        </p:spPr>
        <p:txBody>
          <a:bodyPr anchor="b"/>
          <a:p>
            <a:r>
              <a:rPr b="1" lang="ru-RU" sz="6000">
                <a:solidFill>
                  <a:srgbClr val="9a3d01"/>
                </a:solidFill>
                <a:latin typeface="Times New Roman"/>
              </a:rPr>
              <a:t>ПРОВЕРКА ДОМАШНЕГО ЗАДАНИЯ</a:t>
            </a:r>
            <a:endParaRPr/>
          </a:p>
        </p:txBody>
      </p:sp>
      <p:sp>
        <p:nvSpPr>
          <p:cNvPr id="261" name="TextShape 2"/>
          <p:cNvSpPr txBox="1"/>
          <p:nvPr/>
        </p:nvSpPr>
        <p:spPr>
          <a:xfrm>
            <a:off x="2286000" y="5010120"/>
            <a:ext cx="6171840" cy="137124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26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093080" y="0"/>
            <a:ext cx="1709280" cy="2253960"/>
          </a:xfrm>
          <a:prstGeom prst="rect">
            <a:avLst/>
          </a:prstGeom>
        </p:spPr>
      </p:pic>
      <p:pic>
        <p:nvPicPr>
          <p:cNvPr descr="" id="26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1840" y="271440"/>
            <a:ext cx="2252160" cy="1572840"/>
          </a:xfrm>
          <a:prstGeom prst="rect">
            <a:avLst/>
          </a:prstGeom>
        </p:spPr>
      </p:pic>
      <p:pic>
        <p:nvPicPr>
          <p:cNvPr descr="" id="26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780000" y="5013360"/>
            <a:ext cx="2304720" cy="1607760"/>
          </a:xfrm>
          <a:prstGeom prst="rect">
            <a:avLst/>
          </a:prstGeom>
        </p:spPr>
      </p:pic>
    </p:spTree>
  </p:cSld>
  <p:timing>
    <p:tnLst>
      <p:par>
        <p:cTn dur="indefinite" id="46" nodeType="tmRoot" restart="never">
          <p:childTnLst>
            <p:seq>
              <p:cTn dur="indefinite" id="47" nodeType="mainSeq">
                <p:childTnLst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52"/>
                                        <p:tgtEl>
                                          <p:spTgt spid="2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53"/>
                                        <p:tgtEl>
                                          <p:spTgt spid="2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54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2286000" y="3124080"/>
            <a:ext cx="6171840" cy="1893600"/>
          </a:xfrm>
          <a:prstGeom prst="rect">
            <a:avLst/>
          </a:prstGeom>
        </p:spPr>
        <p:txBody>
          <a:bodyPr anchor="b"/>
          <a:p>
            <a:pPr algn="ctr"/>
            <a:r>
              <a:rPr b="1" lang="ru-RU" sz="7200" u="sng">
                <a:solidFill>
                  <a:srgbClr val="a50021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a50021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a50021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a50021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a50021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a50021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a50021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a50021"/>
                </a:solidFill>
                <a:latin typeface="Times New Roman"/>
              </a:rPr>
              <a:t>
</a:t>
            </a:r>
            <a:r>
              <a:rPr b="1" lang="ru-RU" sz="7200" u="sng">
                <a:solidFill>
                  <a:srgbClr val="a50021"/>
                </a:solidFill>
                <a:latin typeface="Times New Roman"/>
              </a:rPr>
              <a:t>
</a:t>
            </a:r>
            <a:r>
              <a:rPr b="1" lang="ru-RU" sz="7200">
                <a:solidFill>
                  <a:srgbClr val="a50021"/>
                </a:solidFill>
                <a:latin typeface="Times New Roman"/>
              </a:rPr>
              <a:t>
</a:t>
            </a:r>
            <a:r>
              <a:rPr b="1" lang="ru-RU" sz="7200">
                <a:solidFill>
                  <a:srgbClr val="a50021"/>
                </a:solidFill>
                <a:latin typeface="Times New Roman"/>
              </a:rPr>
              <a:t> </a:t>
            </a:r>
            <a:r>
              <a:rPr b="1" lang="ru-RU" sz="7200" u="sng">
                <a:solidFill>
                  <a:srgbClr val="a50021"/>
                </a:solidFill>
                <a:latin typeface="Times New Roman"/>
              </a:rPr>
              <a:t>ТЕМА УРОКА: </a:t>
            </a:r>
            <a:r>
              <a:rPr b="1" lang="ru-RU" sz="7200">
                <a:solidFill>
                  <a:srgbClr val="a50021"/>
                </a:solidFill>
                <a:latin typeface="Times New Roman"/>
              </a:rPr>
              <a:t>
</a:t>
            </a:r>
            <a:r>
              <a:rPr b="1" lang="ru-RU" sz="5400">
                <a:solidFill>
                  <a:srgbClr val="990099"/>
                </a:solidFill>
                <a:latin typeface="Times New Roman"/>
              </a:rPr>
              <a:t>Е. БЛАГИНИНА «ПОСИДИМ В ТИШИНЕ».</a:t>
            </a:r>
            <a:endParaRPr/>
          </a:p>
        </p:txBody>
      </p:sp>
      <p:sp>
        <p:nvSpPr>
          <p:cNvPr id="266" name="TextShape 2"/>
          <p:cNvSpPr txBox="1"/>
          <p:nvPr/>
        </p:nvSpPr>
        <p:spPr>
          <a:xfrm>
            <a:off x="2286000" y="5003640"/>
            <a:ext cx="6171840" cy="137124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pic>
        <p:nvPicPr>
          <p:cNvPr descr="" id="267" name="Picture 3"/>
          <p:cNvPicPr/>
          <p:nvPr/>
        </p:nvPicPr>
        <p:blipFill>
          <a:blip r:embed="rId1">
            <a:lum bright="-10000" contrast="10000"/>
          </a:blip>
          <a:stretch>
            <a:fillRect/>
          </a:stretch>
        </p:blipFill>
        <p:spPr>
          <a:xfrm>
            <a:off x="900000" y="3544920"/>
            <a:ext cx="2923920" cy="2925360"/>
          </a:xfrm>
          <a:prstGeom prst="rect">
            <a:avLst/>
          </a:prstGeom>
        </p:spPr>
      </p:pic>
      <p:pic>
        <p:nvPicPr>
          <p:cNvPr descr="" id="26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283520" y="981000"/>
            <a:ext cx="1868040" cy="1785600"/>
          </a:xfrm>
          <a:prstGeom prst="rect">
            <a:avLst/>
          </a:prstGeom>
        </p:spPr>
      </p:pic>
      <p:pic>
        <p:nvPicPr>
          <p:cNvPr descr="" id="269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140360" y="5373720"/>
            <a:ext cx="3876480" cy="780840"/>
          </a:xfrm>
          <a:prstGeom prst="rect">
            <a:avLst/>
          </a:prstGeom>
        </p:spPr>
      </p:pic>
    </p:spTree>
  </p:cSld>
  <p:timing>
    <p:tnLst>
      <p:par>
        <p:cTn dur="indefinite" id="55" nodeType="tmRoot" restart="never">
          <p:childTnLst>
            <p:seq>
              <p:cTn dur="indefinite" id="56" nodeType="mainSeq">
                <p:childTnLst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61"/>
                                        <p:tgtEl>
                                          <p:spTgt spid="2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62"/>
                                        <p:tgtEl>
                                          <p:spTgt spid="2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63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lang="ru-RU" sz="8000" u="sng">
                <a:solidFill>
                  <a:srgbClr val="9a3d01"/>
                </a:solidFill>
                <a:latin typeface="Times New Roman"/>
              </a:rPr>
              <a:t>Цели урока:</a:t>
            </a:r>
            <a:endParaRPr/>
          </a:p>
        </p:txBody>
      </p:sp>
      <p:sp>
        <p:nvSpPr>
          <p:cNvPr id="271" name="TextShape 2"/>
          <p:cNvSpPr txBox="1"/>
          <p:nvPr/>
        </p:nvSpPr>
        <p:spPr>
          <a:xfrm>
            <a:off x="447840" y="1658880"/>
            <a:ext cx="7467120" cy="4873320"/>
          </a:xfrm>
          <a:prstGeom prst="rect">
            <a:avLst/>
          </a:prstGeom>
        </p:spPr>
        <p:txBody>
          <a:bodyPr/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b="1" lang="ru-RU" sz="4400">
                <a:solidFill>
                  <a:srgbClr val="000000"/>
                </a:solidFill>
                <a:latin typeface="Times New Roman"/>
              </a:rPr>
              <a:t>Мы познакомимся с …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b="1" lang="ru-RU" sz="4400">
                <a:solidFill>
                  <a:srgbClr val="000000"/>
                </a:solidFill>
                <a:latin typeface="Times New Roman"/>
              </a:rPr>
              <a:t>Мы узнаем…</a:t>
            </a:r>
            <a:endParaRPr/>
          </a:p>
          <a:p>
            <a:endParaRPr/>
          </a:p>
          <a:p>
            <a:pPr>
              <a:buSzPct val="70000"/>
              <a:buFont charset="2" typeface="Wingdings"/>
              <a:buChar char=""/>
            </a:pPr>
            <a:r>
              <a:rPr b="1" lang="ru-RU" sz="4400">
                <a:solidFill>
                  <a:srgbClr val="000000"/>
                </a:solidFill>
                <a:latin typeface="Times New Roman"/>
              </a:rPr>
              <a:t>Мы будем учиться…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27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161200" y="1484280"/>
            <a:ext cx="3876480" cy="780840"/>
          </a:xfrm>
          <a:prstGeom prst="rect">
            <a:avLst/>
          </a:prstGeom>
        </p:spPr>
      </p:pic>
      <p:pic>
        <p:nvPicPr>
          <p:cNvPr descr="" id="27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40000" y="6097680"/>
            <a:ext cx="3876480" cy="780840"/>
          </a:xfrm>
          <a:prstGeom prst="rect">
            <a:avLst/>
          </a:prstGeom>
        </p:spPr>
      </p:pic>
    </p:spTree>
  </p:cSld>
  <p:timing>
    <p:tnLst>
      <p:par>
        <p:cTn dur="indefinite" id="64" nodeType="tmRoot" restart="never">
          <p:childTnLst>
            <p:seq>
              <p:cTn dur="indefinite" id="65" nodeType="mainSeq">
                <p:childTnLst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0"/>
                                        <p:tgtEl>
                                          <p:spTgt spid="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71"/>
                                        <p:tgtEl>
                                          <p:spTgt spid="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72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2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7"/>
                                        <p:tgtEl>
                                          <p:spTgt spid="271">
                                            <p:txEl>
                                              <p:pRg end="21" st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78"/>
                                        <p:tgtEl>
                                          <p:spTgt spid="271">
                                            <p:txEl>
                                              <p:pRg end="21" st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79"/>
                                        <p:tgtEl>
                                          <p:spTgt spid="271">
                                            <p:txEl>
                                              <p:pRg end="2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33" st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82"/>
                                        <p:tgtEl>
                                          <p:spTgt spid="271">
                                            <p:txEl>
                                              <p:pRg end="33" st="2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3"/>
                                        <p:tgtEl>
                                          <p:spTgt spid="271">
                                            <p:txEl>
                                              <p:pRg end="33" st="2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84"/>
                                        <p:tgtEl>
                                          <p:spTgt spid="271">
                                            <p:txEl>
                                              <p:pRg end="33" st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52" st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87"/>
                                        <p:tgtEl>
                                          <p:spTgt spid="271">
                                            <p:txEl>
                                              <p:pRg end="52" st="3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8"/>
                                        <p:tgtEl>
                                          <p:spTgt spid="271">
                                            <p:txEl>
                                              <p:pRg end="52" st="3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89"/>
                                        <p:tgtEl>
                                          <p:spTgt spid="271">
                                            <p:txEl>
                                              <p:pRg end="52" st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74" name="Picture 2"/>
          <p:cNvPicPr/>
          <p:nvPr/>
        </p:nvPicPr>
        <p:blipFill>
          <a:blip r:embed="rId1">
            <a:lum bright="10000" contrast="10000"/>
          </a:blip>
          <a:stretch>
            <a:fillRect/>
          </a:stretch>
        </p:blipFill>
        <p:spPr>
          <a:xfrm>
            <a:off x="1214280" y="214200"/>
            <a:ext cx="3404880" cy="4500360"/>
          </a:xfrm>
          <a:prstGeom prst="rect">
            <a:avLst/>
          </a:prstGeom>
        </p:spPr>
      </p:pic>
      <p:pic>
        <p:nvPicPr>
          <p:cNvPr descr="" id="27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95400" y="500040"/>
            <a:ext cx="3876480" cy="780840"/>
          </a:xfrm>
          <a:prstGeom prst="rect">
            <a:avLst/>
          </a:prstGeom>
        </p:spPr>
      </p:pic>
      <p:sp>
        <p:nvSpPr>
          <p:cNvPr id="276" name="CustomShape 1"/>
          <p:cNvSpPr/>
          <p:nvPr/>
        </p:nvSpPr>
        <p:spPr>
          <a:xfrm>
            <a:off x="4500720" y="285840"/>
            <a:ext cx="4214520" cy="33822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600">
                <a:solidFill>
                  <a:srgbClr val="ff0000"/>
                </a:solidFill>
                <a:latin typeface="Georgia"/>
              </a:rPr>
              <a:t>Елена Александровна</a:t>
            </a:r>
            <a:endParaRPr/>
          </a:p>
          <a:p>
            <a:pPr algn="ctr"/>
            <a:r>
              <a:rPr b="1" lang="ru-RU" sz="3600">
                <a:solidFill>
                  <a:srgbClr val="ff0000"/>
                </a:solidFill>
                <a:latin typeface="Georgia"/>
              </a:rPr>
              <a:t> </a:t>
            </a:r>
            <a:r>
              <a:rPr b="1" lang="ru-RU" sz="3600">
                <a:solidFill>
                  <a:srgbClr val="ff0000"/>
                </a:solidFill>
                <a:latin typeface="Georgia"/>
              </a:rPr>
              <a:t>Благинина</a:t>
            </a:r>
            <a:r>
              <a:rPr lang="ru-RU" sz="3600">
                <a:solidFill>
                  <a:srgbClr val="000000"/>
                </a:solidFill>
                <a:latin typeface="Georgia"/>
              </a:rPr>
              <a:t> (1903-1989) - русский поэт, переводчик.</a:t>
            </a:r>
            <a:endParaRPr/>
          </a:p>
        </p:txBody>
      </p:sp>
      <p:sp>
        <p:nvSpPr>
          <p:cNvPr id="277" name="CustomShape 2"/>
          <p:cNvSpPr/>
          <p:nvPr/>
        </p:nvSpPr>
        <p:spPr>
          <a:xfrm>
            <a:off x="4714920" y="3792240"/>
            <a:ext cx="4071600" cy="118764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b="1" lang="ru-RU">
                <a:solidFill>
                  <a:srgbClr val="244583"/>
                </a:solidFill>
                <a:latin typeface="Arial"/>
              </a:rPr>
              <a:t>Над рожью, дождиком примятой, </a:t>
            </a:r>
            <a:endParaRPr/>
          </a:p>
          <a:p>
            <a:pPr algn="ctr"/>
            <a:r>
              <a:rPr b="1" lang="ru-RU">
                <a:solidFill>
                  <a:srgbClr val="244583"/>
                </a:solidFill>
                <a:latin typeface="Arial"/>
              </a:rPr>
              <a:t>Стоит денёк почти сквозной. </a:t>
            </a:r>
            <a:endParaRPr/>
          </a:p>
          <a:p>
            <a:pPr algn="ctr"/>
            <a:r>
              <a:rPr b="1" lang="ru-RU">
                <a:solidFill>
                  <a:srgbClr val="244583"/>
                </a:solidFill>
                <a:latin typeface="Arial"/>
              </a:rPr>
              <a:t>Орловский ветер пахнет мятой, </a:t>
            </a:r>
            <a:endParaRPr/>
          </a:p>
          <a:p>
            <a:pPr algn="ctr"/>
            <a:r>
              <a:rPr b="1" lang="ru-RU">
                <a:solidFill>
                  <a:srgbClr val="244583"/>
                </a:solidFill>
                <a:latin typeface="Arial"/>
              </a:rPr>
              <a:t>Полынью, мёдом, тишиной...</a:t>
            </a:r>
            <a:endParaRPr/>
          </a:p>
        </p:txBody>
      </p:sp>
      <p:sp>
        <p:nvSpPr>
          <p:cNvPr id="278" name="CustomShape 3"/>
          <p:cNvSpPr/>
          <p:nvPr/>
        </p:nvSpPr>
        <p:spPr>
          <a:xfrm>
            <a:off x="428760" y="5214960"/>
            <a:ext cx="7643520" cy="137016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lang="ru-RU" sz="2800">
                <a:solidFill>
                  <a:srgbClr val="000000"/>
                </a:solidFill>
                <a:latin typeface="Georgia"/>
              </a:rPr>
              <a:t>Автор этих строк, уроженка орловской деревни Елена Благинина, не сразу поняла, что родилась поэтом. </a:t>
            </a:r>
            <a:endParaRPr/>
          </a:p>
        </p:txBody>
      </p:sp>
      <p:pic>
        <p:nvPicPr>
          <p:cNvPr descr="" id="279" name="б21.wav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7286760"/>
            <a:ext cx="304560" cy="304560"/>
          </a:xfrm>
          <a:prstGeom prst="rect">
            <a:avLst/>
          </a:prstGeom>
        </p:spPr>
      </p:pic>
      <p:pic>
        <p:nvPicPr>
          <p:cNvPr descr="" id="280" name="б22.wav"/>
          <p:cNvPicPr/>
          <p:nvPr/>
        </p:nvPicPr>
        <p:blipFill>
          <a:blip r:embed="rId4"/>
          <a:stretch>
            <a:fillRect/>
          </a:stretch>
        </p:blipFill>
        <p:spPr>
          <a:xfrm>
            <a:off x="500040" y="7358040"/>
            <a:ext cx="304560" cy="304560"/>
          </a:xfrm>
          <a:prstGeom prst="rect">
            <a:avLst/>
          </a:prstGeom>
        </p:spPr>
      </p:pic>
      <p:pic>
        <p:nvPicPr>
          <p:cNvPr descr="" id="281" name="б23.wav"/>
          <p:cNvPicPr/>
          <p:nvPr/>
        </p:nvPicPr>
        <p:blipFill>
          <a:blip r:embed="rId5"/>
          <a:stretch>
            <a:fillRect/>
          </a:stretch>
        </p:blipFill>
        <p:spPr>
          <a:xfrm>
            <a:off x="928800" y="7358040"/>
            <a:ext cx="304560" cy="304560"/>
          </a:xfrm>
          <a:prstGeom prst="rect">
            <a:avLst/>
          </a:prstGeom>
        </p:spPr>
      </p:pic>
    </p:spTree>
  </p:cSld>
  <p:transition spd="slow">
    <p:wheel spokes="2"/>
  </p:transition>
  <p:timing>
    <p:tnLst>
      <p:par>
        <p:cTn dur="indefinite" id="90" nodeType="tmRoot" restart="never">
          <p:childTnLst>
            <p:seq>
              <p:cTn dur="indefinite" id="91" nodeType="mainSeq">
                <p:childTnLst>
                  <p:par>
                    <p:cTn fill="hold" id="92" nodeType="clickEffect">
                      <p:stCondLst>
                        <p:cond delay="0"/>
                      </p:stCondLst>
                      <p:childTnLst>
                        <p:par>
                          <p:cTn fill="hold" id="93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94" nodeType="afterEffect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dur="2000" fill="freeze" id="96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fill="hold" id="98" nodeType="after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1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39,-104,117)"/>
                                          </p:val>
                                        </p:tav>
                                        <p:tav tm="50000">
                                          <p:val>
                                            <p:strVal val="rgb(28,97,-46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101"/>
                                        <p:tgtEl>
                                          <p:spTgt spid="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39,-104,117)"/>
                                          </p:val>
                                        </p:tav>
                                        <p:tav tm="50000">
                                          <p:val>
                                            <p:strVal val="rgb(28,97,-46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102"/>
                                        <p:tgtEl>
                                          <p:spTgt spid="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fill="hold" id="103" nodeType="with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4" nodeType="clickEffect">
                      <p:stCondLst>
                        <p:cond delay="indefinite"/>
                      </p:stCondLst>
                      <p:childTnLst>
                        <p:par>
                          <p:cTn fill="hold" id="105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06" nodeType="clickEffect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08"/>
                                        <p:tgtEl>
                                          <p:spTgt spid="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09"/>
                                        <p:tgtEl>
                                          <p:spTgt spid="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10"/>
                                        <p:tgtEl>
                                          <p:spTgt spid="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11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2">
                      <p:stCondLst>
                        <p:cond delay="indefinite"/>
                      </p:stCondLst>
                      <p:childTnLst>
                        <p:par>
                          <p:cTn fill="hold" id="113">
                            <p:stCondLst>
                              <p:cond delay="0"/>
                            </p:stCondLst>
                            <p:childTnLst>
                              <p:par>
                                <p:cTn fill="hold" id="114" nodeType="click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5" nodeType="clickEffect">
                      <p:stCondLst>
                        <p:cond delay="indefinite"/>
                      </p:stCondLst>
                      <p:childTnLst>
                        <p:par>
                          <p:cTn fill="hold" id="116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17" nodeType="clickEffect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dur="2000" fill="freeze" id="119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0" nodeType="with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8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424720" y="214200"/>
            <a:ext cx="3876480" cy="780840"/>
          </a:xfrm>
          <a:prstGeom prst="rect">
            <a:avLst/>
          </a:prstGeom>
        </p:spPr>
      </p:pic>
      <p:sp>
        <p:nvSpPr>
          <p:cNvPr id="283" name="CustomShape 1"/>
          <p:cNvSpPr/>
          <p:nvPr/>
        </p:nvSpPr>
        <p:spPr>
          <a:xfrm>
            <a:off x="428760" y="285840"/>
            <a:ext cx="6928920" cy="338220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lang="ru-RU" sz="2400">
                <a:solidFill>
                  <a:srgbClr val="000000"/>
                </a:solidFill>
                <a:latin typeface="Century Schoolbook"/>
              </a:rPr>
              <a:t>Дочь багажного кассира на станции Курск-I, внучка священника собиралась стать </a:t>
            </a:r>
            <a:r>
              <a:rPr lang="ru-RU" sz="2400">
                <a:solidFill>
                  <a:srgbClr val="cc0099"/>
                </a:solidFill>
                <a:latin typeface="Century Schoolbook"/>
              </a:rPr>
              <a:t>учительницей</a:t>
            </a:r>
            <a:r>
              <a:rPr lang="ru-RU" sz="2400">
                <a:solidFill>
                  <a:srgbClr val="000000"/>
                </a:solidFill>
                <a:latin typeface="Century Schoolbook"/>
              </a:rPr>
              <a:t>. Каждый день, в любую погоду, в самодельных башмаках на верёвочной подошве (время было трудное: двадцатые годы) шла она за семь километров от дома в Курский педагогический институт. Но желание писать оказалось сильнее, и тогда же  в альманахе курских поэтов появились первые лирические стихи Елены Александровны. </a:t>
            </a:r>
            <a:endParaRPr/>
          </a:p>
        </p:txBody>
      </p:sp>
      <p:pic>
        <p:nvPicPr>
          <p:cNvPr descr="" id="284" name="Picture 4"/>
          <p:cNvPicPr/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6084720" y="3716280"/>
            <a:ext cx="2134800" cy="1928520"/>
          </a:xfrm>
          <a:prstGeom prst="rect">
            <a:avLst/>
          </a:prstGeom>
        </p:spPr>
      </p:pic>
      <p:pic>
        <p:nvPicPr>
          <p:cNvPr descr="" id="28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429000" y="5786280"/>
            <a:ext cx="3876480" cy="780840"/>
          </a:xfrm>
          <a:prstGeom prst="rect">
            <a:avLst/>
          </a:prstGeom>
        </p:spPr>
      </p:pic>
      <p:pic>
        <p:nvPicPr>
          <p:cNvPr descr="" id="286" name="б3.wav"/>
          <p:cNvPicPr/>
          <p:nvPr/>
        </p:nvPicPr>
        <p:blipFill>
          <a:blip r:embed="rId4"/>
          <a:stretch>
            <a:fillRect/>
          </a:stretch>
        </p:blipFill>
        <p:spPr>
          <a:xfrm>
            <a:off x="214200" y="7286760"/>
            <a:ext cx="304560" cy="304560"/>
          </a:xfrm>
          <a:prstGeom prst="rect">
            <a:avLst/>
          </a:prstGeom>
        </p:spPr>
      </p:pic>
      <p:pic>
        <p:nvPicPr>
          <p:cNvPr descr="" id="287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3392640" y="5780160"/>
            <a:ext cx="3876480" cy="780840"/>
          </a:xfrm>
          <a:prstGeom prst="rect">
            <a:avLst/>
          </a:prstGeom>
        </p:spPr>
      </p:pic>
    </p:spTree>
  </p:cSld>
  <p:transition spd="slow">
    <p:wedge/>
  </p:transition>
  <p:timing>
    <p:tnLst>
      <p:par>
        <p:cTn dur="indefinite" id="121" nodeType="tmRoot" restart="never">
          <p:childTnLst>
            <p:seq>
              <p:cTn dur="indefinite" id="122" nodeType="mainSeq">
                <p:childTnLst>
                  <p:par>
                    <p:cTn fill="hold" id="123" nodeType="clickEffect">
                      <p:stCondLst>
                        <p:cond delay="indefinite"/>
                      </p:stCondLst>
                      <p:childTnLst>
                        <p:par>
                          <p:cTn fill="hold" id="124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25" nodeType="afterEffect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27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28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29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0" nodeType="with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131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33"/>
                                        <p:tgtEl>
                                          <p:spTgt spid="2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34"/>
                                        <p:tgtEl>
                                          <p:spTgt spid="2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135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285840" y="214200"/>
            <a:ext cx="8357760" cy="313956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lang="ru-RU" sz="2000">
                <a:solidFill>
                  <a:srgbClr val="000000"/>
                </a:solidFill>
                <a:latin typeface="Georgia"/>
              </a:rPr>
              <a:t>В детскую литературу Елена Александровна пришла в начале 30-х годов. Именно тогда на страницах журнала «Мурзилка», где печатались такие поэты, как Маршак, Барто, Михалков, появилось новое имя - Е. Благинина. </a:t>
            </a:r>
            <a:endParaRPr/>
          </a:p>
          <a:p>
            <a:pPr algn="just"/>
            <a:r>
              <a:rPr lang="ru-RU" sz="2000">
                <a:solidFill>
                  <a:srgbClr val="000000"/>
                </a:solidFill>
                <a:latin typeface="Georgia"/>
              </a:rPr>
              <a:t>«Ребята любили и её, и её стихи - замечательные стихи о том, что близко и дорого детям: про ветер, про дождик, про радугу, про берёзки, про яблоки, про сад и огород и, конечно, про самих детей, про их радости и горести», - вспоминает литературовед Е. Таратута, работавшая тогда в библиотеке, где авторы «Мурзилки» выступали перед маленькими читателями. </a:t>
            </a:r>
            <a:endParaRPr/>
          </a:p>
        </p:txBody>
      </p:sp>
      <p:pic>
        <p:nvPicPr>
          <p:cNvPr descr="" id="289" name="Picture 2"/>
          <p:cNvPicPr/>
          <p:nvPr/>
        </p:nvPicPr>
        <p:blipFill>
          <a:blip r:embed="rId1">
            <a:lum bright="-10000" contrast="20000"/>
          </a:blip>
          <a:stretch>
            <a:fillRect/>
          </a:stretch>
        </p:blipFill>
        <p:spPr>
          <a:xfrm>
            <a:off x="285840" y="3714840"/>
            <a:ext cx="2028600" cy="1618920"/>
          </a:xfrm>
          <a:prstGeom prst="rect">
            <a:avLst/>
          </a:prstGeom>
        </p:spPr>
      </p:pic>
      <p:pic>
        <p:nvPicPr>
          <p:cNvPr descr="" id="290" name="Picture 4"/>
          <p:cNvPicPr/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3000240" y="4400640"/>
            <a:ext cx="2990520" cy="2457000"/>
          </a:xfrm>
          <a:prstGeom prst="rect">
            <a:avLst/>
          </a:prstGeom>
        </p:spPr>
      </p:pic>
      <p:pic>
        <p:nvPicPr>
          <p:cNvPr descr="" id="291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428920" y="3571920"/>
            <a:ext cx="3876480" cy="780840"/>
          </a:xfrm>
          <a:prstGeom prst="rect">
            <a:avLst/>
          </a:prstGeom>
        </p:spPr>
      </p:pic>
      <p:pic>
        <p:nvPicPr>
          <p:cNvPr descr="" id="292" name="Picture 5"/>
          <p:cNvPicPr/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6429240" y="3143160"/>
            <a:ext cx="2517480" cy="1999800"/>
          </a:xfrm>
          <a:prstGeom prst="rect">
            <a:avLst/>
          </a:prstGeom>
        </p:spPr>
      </p:pic>
      <p:pic>
        <p:nvPicPr>
          <p:cNvPr descr="" id="293" name="б4.wav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7215120"/>
            <a:ext cx="304560" cy="304560"/>
          </a:xfrm>
          <a:prstGeom prst="rect">
            <a:avLst/>
          </a:prstGeom>
        </p:spPr>
      </p:pic>
    </p:spTree>
  </p:cSld>
  <p:transition spd="slow">
    <p:pull dir="l"/>
  </p:transition>
  <p:timing>
    <p:tnLst>
      <p:par>
        <p:cTn dur="indefinite" id="136" nodeType="tmRoot" restart="never">
          <p:childTnLst>
            <p:seq>
              <p:cTn dur="indefinite" id="137" nodeType="mainSeq">
                <p:childTnLst>
                  <p:par>
                    <p:cTn fill="hold" id="138" nodeType="clickEffect">
                      <p:stCondLst>
                        <p:cond delay="0"/>
                      </p:stCondLst>
                      <p:childTnLst>
                        <p:par>
                          <p:cTn fill="hold" id="139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40" nodeType="afterEffect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42"/>
                                        <p:tgtEl>
                                          <p:spTgt spid="2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43"/>
                                        <p:tgtEl>
                                          <p:spTgt spid="2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144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5" nodeType="with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146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48"/>
                                        <p:tgtEl>
                                          <p:spTgt spid="2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49"/>
                                        <p:tgtEl>
                                          <p:spTgt spid="2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0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52"/>
                                        <p:tgtEl>
                                          <p:spTgt spid="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53"/>
                                        <p:tgtEl>
                                          <p:spTgt spid="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4" nodeType="afterEffect">
                            <p:stCondLst>
                              <p:cond delay="44912"/>
                            </p:stCondLst>
                            <p:childTnLst>
                              <p:par>
                                <p:cTn fill="hold" id="15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57"/>
                                        <p:tgtEl>
                                          <p:spTgt spid="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58"/>
                                        <p:tgtEl>
                                          <p:spTgt spid="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9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161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214200" y="214200"/>
            <a:ext cx="8429400" cy="100512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lang="ru-RU" sz="2000">
                <a:solidFill>
                  <a:srgbClr val="000000"/>
                </a:solidFill>
                <a:latin typeface="Georgia"/>
              </a:rPr>
              <a:t>Е.А.Благинина прожила долгую жизнь и работала постоянно. Она писала стихи, искрящиеся юмором, дразнилки, считалки, скороговорки, песенки, сказки. </a:t>
            </a:r>
            <a:endParaRPr/>
          </a:p>
        </p:txBody>
      </p:sp>
      <p:pic>
        <p:nvPicPr>
          <p:cNvPr descr="" id="29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28760" y="1285920"/>
            <a:ext cx="2449080" cy="3785760"/>
          </a:xfrm>
          <a:prstGeom prst="rect">
            <a:avLst/>
          </a:prstGeom>
        </p:spPr>
      </p:pic>
      <p:pic>
        <p:nvPicPr>
          <p:cNvPr descr="" id="29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86080" y="1285920"/>
            <a:ext cx="2091960" cy="2071440"/>
          </a:xfrm>
          <a:prstGeom prst="rect">
            <a:avLst/>
          </a:prstGeom>
        </p:spPr>
      </p:pic>
      <p:pic>
        <p:nvPicPr>
          <p:cNvPr descr="" id="297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071880" y="3614760"/>
            <a:ext cx="2437920" cy="3242880"/>
          </a:xfrm>
          <a:prstGeom prst="rect">
            <a:avLst/>
          </a:prstGeom>
        </p:spPr>
      </p:pic>
      <p:pic>
        <p:nvPicPr>
          <p:cNvPr descr="" id="298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5786280" y="1143000"/>
            <a:ext cx="2817360" cy="4000320"/>
          </a:xfrm>
          <a:prstGeom prst="rect">
            <a:avLst/>
          </a:prstGeom>
        </p:spPr>
      </p:pic>
      <p:pic>
        <p:nvPicPr>
          <p:cNvPr descr="" id="299" name="б7.wav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7215120"/>
            <a:ext cx="304560" cy="304560"/>
          </a:xfrm>
          <a:prstGeom prst="rect">
            <a:avLst/>
          </a:prstGeom>
        </p:spPr>
      </p:pic>
      <p:pic>
        <p:nvPicPr>
          <p:cNvPr descr="" id="300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-66600" y="6132600"/>
            <a:ext cx="3876480" cy="780840"/>
          </a:xfrm>
          <a:prstGeom prst="rect">
            <a:avLst/>
          </a:prstGeom>
        </p:spPr>
      </p:pic>
      <p:pic>
        <p:nvPicPr>
          <p:cNvPr descr="" id="301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5148360" y="6132600"/>
            <a:ext cx="3876480" cy="780840"/>
          </a:xfrm>
          <a:prstGeom prst="rect">
            <a:avLst/>
          </a:prstGeom>
        </p:spPr>
      </p:pic>
    </p:spTree>
  </p:cSld>
  <p:transition spd="slow">
    <p:pull dir="rd"/>
  </p:transition>
  <p:timing>
    <p:tnLst>
      <p:par>
        <p:cTn dur="indefinite" id="162" nodeType="tmRoot" restart="never">
          <p:childTnLst>
            <p:seq>
              <p:cTn dur="indefinite" id="163" nodeType="mainSeq">
                <p:childTnLst>
                  <p:par>
                    <p:cTn fill="hold" id="164" nodeType="clickEffect">
                      <p:stCondLst>
                        <p:cond delay="indefinite"/>
                      </p:stCondLst>
                      <p:childTnLst>
                        <p:par>
                          <p:cTn fill="hold" id="165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66" nodeType="afterEffect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68"/>
                                        <p:tgtEl>
                                          <p:spTgt spid="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69"/>
                                        <p:tgtEl>
                                          <p:spTgt spid="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7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71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2" nodeType="with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