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20" r:id="rId3"/>
    <p:sldMasterId id="2147483732" r:id="rId4"/>
    <p:sldMasterId id="2147483744" r:id="rId5"/>
    <p:sldMasterId id="2147483756" r:id="rId6"/>
    <p:sldMasterId id="2147483768" r:id="rId7"/>
    <p:sldMasterId id="2147483780" r:id="rId8"/>
  </p:sldMasterIdLst>
  <p:sldIdLst>
    <p:sldId id="256" r:id="rId9"/>
    <p:sldId id="264" r:id="rId10"/>
    <p:sldId id="258" r:id="rId11"/>
    <p:sldId id="262" r:id="rId12"/>
    <p:sldId id="259" r:id="rId13"/>
    <p:sldId id="271" r:id="rId14"/>
    <p:sldId id="263" r:id="rId15"/>
    <p:sldId id="265" r:id="rId16"/>
    <p:sldId id="276" r:id="rId17"/>
    <p:sldId id="277" r:id="rId18"/>
    <p:sldId id="278" r:id="rId19"/>
    <p:sldId id="279" r:id="rId20"/>
    <p:sldId id="283" r:id="rId21"/>
    <p:sldId id="268" r:id="rId22"/>
    <p:sldId id="281" r:id="rId23"/>
    <p:sldId id="280" r:id="rId24"/>
    <p:sldId id="261" r:id="rId25"/>
    <p:sldId id="269" r:id="rId26"/>
    <p:sldId id="260" r:id="rId27"/>
    <p:sldId id="284" r:id="rId28"/>
    <p:sldId id="285" r:id="rId29"/>
    <p:sldId id="286" r:id="rId30"/>
    <p:sldId id="287" r:id="rId31"/>
    <p:sldId id="288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4828"/>
    <a:srgbClr val="090909"/>
    <a:srgbClr val="C6C6C6"/>
    <a:srgbClr val="E6E6E6"/>
    <a:srgbClr val="59739A"/>
    <a:srgbClr val="5A739A"/>
    <a:srgbClr val="B6855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888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0773429" y="188540"/>
            <a:ext cx="1037571" cy="85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319415" y="188578"/>
            <a:ext cx="1037572" cy="85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73429" y="5634606"/>
            <a:ext cx="1037571" cy="85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19415" y="5634644"/>
            <a:ext cx="1037572" cy="85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3" y="820399"/>
            <a:ext cx="4921804" cy="2232367"/>
          </a:xfrm>
        </p:spPr>
        <p:txBody>
          <a:bodyPr anchor="b"/>
          <a:lstStyle>
            <a:lvl1pPr algn="ctr">
              <a:defRPr sz="6000">
                <a:solidFill>
                  <a:srgbClr val="090909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3653312"/>
            <a:ext cx="492180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2"/>
          <p:cNvSpPr>
            <a:spLocks noGrp="1"/>
          </p:cNvSpPr>
          <p:nvPr>
            <p:ph idx="13"/>
          </p:nvPr>
        </p:nvSpPr>
        <p:spPr>
          <a:xfrm>
            <a:off x="6342626" y="820395"/>
            <a:ext cx="5011199" cy="4948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80380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29041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16992" y="961401"/>
            <a:ext cx="2136808" cy="47429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863163"/>
            <a:ext cx="4933013" cy="493946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5802632"/>
            <a:ext cx="2743200" cy="365125"/>
          </a:xfrm>
        </p:spPr>
        <p:txBody>
          <a:bodyPr/>
          <a:lstStyle/>
          <a:p>
            <a:fld id="{6146D937-DF1D-41E6-B9D6-316CB067AAB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5802632"/>
            <a:ext cx="4114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5802632"/>
            <a:ext cx="2743200" cy="365125"/>
          </a:xfrm>
        </p:spPr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82474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1851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1851" y="3653312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3"/>
          </p:nvPr>
        </p:nvSpPr>
        <p:spPr>
          <a:xfrm>
            <a:off x="6265893" y="1858963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873421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7169" y="410406"/>
            <a:ext cx="481184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7169" y="1825625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1102408" y="1825625"/>
            <a:ext cx="4777101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316173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4849" y="731213"/>
            <a:ext cx="4916671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5449" y="4546772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86168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8227" y="1825625"/>
            <a:ext cx="48540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5889" y="1825625"/>
            <a:ext cx="4811843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526960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4068" y="365129"/>
            <a:ext cx="485401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6773" y="1681163"/>
            <a:ext cx="484546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6773" y="2505075"/>
            <a:ext cx="484546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4068" y="1681163"/>
            <a:ext cx="48540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4068" y="2505075"/>
            <a:ext cx="4854013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179522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3683" y="260194"/>
            <a:ext cx="4623776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50542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201897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985" y="457201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9941" y="464600"/>
            <a:ext cx="4774707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5986" y="2048854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191315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684376" y="461509"/>
            <a:ext cx="4913832" cy="540094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441789" y="461472"/>
            <a:ext cx="5014560" cy="887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>
            <a:lvl1pPr>
              <a:defRPr>
                <a:solidFill>
                  <a:srgbClr val="090909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6441813" y="1483793"/>
            <a:ext cx="5014561" cy="4378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023773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0708" y="457200"/>
            <a:ext cx="44586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456858" y="987463"/>
            <a:ext cx="474472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10708" y="2057400"/>
            <a:ext cx="445860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779826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98520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71075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19646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1851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1851" y="3653312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3"/>
          </p:nvPr>
        </p:nvSpPr>
        <p:spPr>
          <a:xfrm>
            <a:off x="6265893" y="1858963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57636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7169" y="410406"/>
            <a:ext cx="481184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7169" y="1825625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1102408" y="1825625"/>
            <a:ext cx="4777101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7293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4849" y="731213"/>
            <a:ext cx="4916671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5449" y="4546772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78446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8227" y="1825625"/>
            <a:ext cx="48540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5889" y="1825625"/>
            <a:ext cx="4811843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4719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4068" y="365129"/>
            <a:ext cx="485401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6773" y="1681163"/>
            <a:ext cx="484546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6773" y="2505075"/>
            <a:ext cx="484546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4068" y="1681163"/>
            <a:ext cx="48540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4068" y="2505075"/>
            <a:ext cx="4854013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6370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3683" y="260194"/>
            <a:ext cx="4623776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54737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28340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069" y="897308"/>
            <a:ext cx="5006731" cy="267805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47072" y="3920972"/>
            <a:ext cx="5044821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980710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985" y="457201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9941" y="464600"/>
            <a:ext cx="4774707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5986" y="2048854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55170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0708" y="457200"/>
            <a:ext cx="44586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456858" y="987463"/>
            <a:ext cx="474472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10708" y="2057400"/>
            <a:ext cx="445860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47407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8971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71075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16811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1851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1851" y="3653312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3"/>
          </p:nvPr>
        </p:nvSpPr>
        <p:spPr>
          <a:xfrm>
            <a:off x="6265893" y="1858963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945308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7169" y="410412"/>
            <a:ext cx="481184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7169" y="1825625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1102408" y="1825625"/>
            <a:ext cx="4777101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1766776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4853" y="731219"/>
            <a:ext cx="4916671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5453" y="4546778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089265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8227" y="1825625"/>
            <a:ext cx="48540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5889" y="1825625"/>
            <a:ext cx="4811843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77835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4068" y="365129"/>
            <a:ext cx="485401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6773" y="1681163"/>
            <a:ext cx="484546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6773" y="2505075"/>
            <a:ext cx="484546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4068" y="1681163"/>
            <a:ext cx="48540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4068" y="2505075"/>
            <a:ext cx="4854013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68994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3683" y="260194"/>
            <a:ext cx="4623776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42481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4581" y="452966"/>
            <a:ext cx="5109673" cy="5460761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4556" y="6356387"/>
            <a:ext cx="2743200" cy="365125"/>
          </a:xfrm>
        </p:spPr>
        <p:txBody>
          <a:bodyPr/>
          <a:lstStyle/>
          <a:p>
            <a:fld id="{6146D937-DF1D-41E6-B9D6-316CB067AAB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751605" y="6356388"/>
            <a:ext cx="4623275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3" y="6356388"/>
            <a:ext cx="2956844" cy="365125"/>
          </a:xfrm>
        </p:spPr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479558" y="452928"/>
            <a:ext cx="5087911" cy="930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3"/>
          </p:nvPr>
        </p:nvSpPr>
        <p:spPr>
          <a:xfrm>
            <a:off x="6479532" y="1517976"/>
            <a:ext cx="5087912" cy="4395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0359117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708206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985" y="457201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9941" y="464600"/>
            <a:ext cx="4774707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5986" y="2048854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598913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0708" y="457200"/>
            <a:ext cx="44586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456862" y="987469"/>
            <a:ext cx="474472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10708" y="2057400"/>
            <a:ext cx="445860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042452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018013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71075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44283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1851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1851" y="3653312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3"/>
          </p:nvPr>
        </p:nvSpPr>
        <p:spPr>
          <a:xfrm>
            <a:off x="6265893" y="1858963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468172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7169" y="410392"/>
            <a:ext cx="481184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7169" y="1825625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1102408" y="1825625"/>
            <a:ext cx="4777101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026014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4839" y="731199"/>
            <a:ext cx="4916671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5440" y="4546758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30607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8227" y="1825625"/>
            <a:ext cx="48540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5889" y="1825625"/>
            <a:ext cx="4811843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657505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4068" y="365129"/>
            <a:ext cx="485401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6773" y="1681163"/>
            <a:ext cx="484546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6773" y="2505075"/>
            <a:ext cx="484546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4068" y="1681163"/>
            <a:ext cx="48540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4068" y="2505075"/>
            <a:ext cx="4854013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419226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1605" y="410267"/>
            <a:ext cx="5204387" cy="913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26" y="410265"/>
            <a:ext cx="506338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8226" y="1401514"/>
            <a:ext cx="5063383" cy="421921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71601" y="1401510"/>
            <a:ext cx="52043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55221" y="2303651"/>
            <a:ext cx="5204387" cy="3425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18256" y="5728958"/>
            <a:ext cx="2743200" cy="365125"/>
          </a:xfrm>
        </p:spPr>
        <p:txBody>
          <a:bodyPr/>
          <a:lstStyle/>
          <a:p>
            <a:fld id="{6146D937-DF1D-41E6-B9D6-316CB067AAB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18656" y="5728958"/>
            <a:ext cx="4114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590681" y="5728958"/>
            <a:ext cx="2968951" cy="365125"/>
          </a:xfrm>
        </p:spPr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202691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3683" y="260194"/>
            <a:ext cx="4623776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086586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643825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985" y="457201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9941" y="464600"/>
            <a:ext cx="4774707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5986" y="2048854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921638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0708" y="457200"/>
            <a:ext cx="44586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456849" y="987449"/>
            <a:ext cx="474472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10708" y="2057400"/>
            <a:ext cx="445860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776253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416137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71075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060826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1845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1844" y="3653312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3"/>
          </p:nvPr>
        </p:nvSpPr>
        <p:spPr>
          <a:xfrm>
            <a:off x="6265893" y="1858963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741627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7168" y="410370"/>
            <a:ext cx="481184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7168" y="1825625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1102407" y="1825625"/>
            <a:ext cx="4777101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5553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4825" y="731177"/>
            <a:ext cx="4916671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5425" y="4546736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6959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8225" y="1825625"/>
            <a:ext cx="48540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5889" y="1825625"/>
            <a:ext cx="4811843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57052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969533"/>
            <a:ext cx="482816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71055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4067" y="365127"/>
            <a:ext cx="485401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6771" y="1681163"/>
            <a:ext cx="484546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6771" y="2505075"/>
            <a:ext cx="484546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4067" y="1681163"/>
            <a:ext cx="48540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4067" y="2505075"/>
            <a:ext cx="4854013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30962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3683" y="260194"/>
            <a:ext cx="4623776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72062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842902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985" y="457201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9941" y="464600"/>
            <a:ext cx="4774707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5986" y="2048854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278185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0708" y="457200"/>
            <a:ext cx="44586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456834" y="987427"/>
            <a:ext cx="474472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10708" y="2057400"/>
            <a:ext cx="445860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29110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903921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71073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808167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0773429" y="188540"/>
            <a:ext cx="1037571" cy="85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319414" y="188540"/>
            <a:ext cx="1037572" cy="85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73429" y="5634606"/>
            <a:ext cx="1037571" cy="85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19414" y="5634606"/>
            <a:ext cx="1037572" cy="85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1" y="820395"/>
            <a:ext cx="4921804" cy="2232367"/>
          </a:xfrm>
        </p:spPr>
        <p:txBody>
          <a:bodyPr anchor="b"/>
          <a:lstStyle>
            <a:lvl1pPr algn="ctr">
              <a:defRPr sz="6000">
                <a:solidFill>
                  <a:srgbClr val="090909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3653312"/>
            <a:ext cx="492180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Текст 2"/>
          <p:cNvSpPr>
            <a:spLocks noGrp="1"/>
          </p:cNvSpPr>
          <p:nvPr>
            <p:ph idx="13"/>
          </p:nvPr>
        </p:nvSpPr>
        <p:spPr>
          <a:xfrm>
            <a:off x="6342601" y="820395"/>
            <a:ext cx="5011199" cy="4948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665249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684376" y="461471"/>
            <a:ext cx="4913832" cy="540094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441789" y="461472"/>
            <a:ext cx="5014560" cy="887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>
            <a:lvl1pPr>
              <a:defRPr>
                <a:solidFill>
                  <a:srgbClr val="090909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6441788" y="1483793"/>
            <a:ext cx="5014561" cy="4378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229204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070" y="897308"/>
            <a:ext cx="5006730" cy="267805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47069" y="3920934"/>
            <a:ext cx="5044821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49852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274475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4555" y="452928"/>
            <a:ext cx="5109673" cy="5460761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4556" y="6356349"/>
            <a:ext cx="2743200" cy="365125"/>
          </a:xfrm>
        </p:spPr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751603" y="6356350"/>
            <a:ext cx="4623275" cy="365125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956844" cy="365125"/>
          </a:xfrm>
        </p:spPr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479532" y="452928"/>
            <a:ext cx="5087911" cy="930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3"/>
          </p:nvPr>
        </p:nvSpPr>
        <p:spPr>
          <a:xfrm>
            <a:off x="6479532" y="1517976"/>
            <a:ext cx="5087912" cy="4395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694127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1602" y="410265"/>
            <a:ext cx="5204387" cy="913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410265"/>
            <a:ext cx="506338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8201" y="1401510"/>
            <a:ext cx="5063382" cy="421921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71601" y="1401510"/>
            <a:ext cx="52043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55219" y="2303645"/>
            <a:ext cx="5204387" cy="3425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18256" y="5728920"/>
            <a:ext cx="2743200" cy="365125"/>
          </a:xfrm>
        </p:spPr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18656" y="5728920"/>
            <a:ext cx="4114800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590656" y="5728920"/>
            <a:ext cx="2968950" cy="365125"/>
          </a:xfrm>
        </p:spPr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75221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969495"/>
            <a:ext cx="48281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34097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929243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392" y="249640"/>
            <a:ext cx="4990606" cy="94438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24304" y="452928"/>
            <a:ext cx="5203972" cy="52642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6392" y="1281870"/>
            <a:ext cx="4990607" cy="445625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26392" y="5804985"/>
            <a:ext cx="2829370" cy="217407"/>
          </a:xfrm>
        </p:spPr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12962" y="5804985"/>
            <a:ext cx="4114800" cy="217407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84962" y="5804985"/>
            <a:ext cx="2943314" cy="217407"/>
          </a:xfrm>
        </p:spPr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008918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108" y="517406"/>
            <a:ext cx="4972500" cy="12632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439742" y="517406"/>
            <a:ext cx="489696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1108" y="1974079"/>
            <a:ext cx="4972499" cy="341695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21108" y="5584455"/>
            <a:ext cx="2743200" cy="365125"/>
          </a:xfrm>
        </p:spPr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1508" y="5584455"/>
            <a:ext cx="4114800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93508" y="5584455"/>
            <a:ext cx="2743200" cy="365125"/>
          </a:xfrm>
        </p:spPr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707512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36087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16992" y="961401"/>
            <a:ext cx="2136808" cy="47429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863125"/>
            <a:ext cx="4933013" cy="493946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5802594"/>
            <a:ext cx="2743200" cy="365125"/>
          </a:xfrm>
        </p:spPr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5802594"/>
            <a:ext cx="4114800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5802594"/>
            <a:ext cx="2743200" cy="365125"/>
          </a:xfrm>
        </p:spPr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470900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1843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1842" y="3653312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3"/>
          </p:nvPr>
        </p:nvSpPr>
        <p:spPr>
          <a:xfrm>
            <a:off x="6265892" y="1858963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77873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7167" y="410368"/>
            <a:ext cx="481184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7167" y="1825625"/>
            <a:ext cx="481184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1102406" y="1825625"/>
            <a:ext cx="4777101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707642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416" y="249678"/>
            <a:ext cx="4990607" cy="94438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24307" y="452928"/>
            <a:ext cx="5203972" cy="52642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6418" y="1281870"/>
            <a:ext cx="4990607" cy="445625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26393" y="5805023"/>
            <a:ext cx="2829371" cy="217407"/>
          </a:xfrm>
        </p:spPr>
        <p:txBody>
          <a:bodyPr/>
          <a:lstStyle/>
          <a:p>
            <a:fld id="{6146D937-DF1D-41E6-B9D6-316CB067AAB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12963" y="5805023"/>
            <a:ext cx="4114800" cy="217407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84961" y="5805023"/>
            <a:ext cx="2943315" cy="217407"/>
          </a:xfrm>
        </p:spPr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726785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4824" y="731175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5423" y="4546734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08762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8224" y="1825625"/>
            <a:ext cx="48540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5888" y="1825625"/>
            <a:ext cx="4811843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76267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4066" y="365125"/>
            <a:ext cx="485401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6770" y="1681163"/>
            <a:ext cx="484546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6771" y="2505075"/>
            <a:ext cx="484546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4066" y="1681163"/>
            <a:ext cx="48540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4066" y="2505075"/>
            <a:ext cx="4854013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6698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3682" y="260194"/>
            <a:ext cx="4623776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18087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64606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985" y="457201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9942" y="464600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5986" y="2048854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45367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0708" y="457200"/>
            <a:ext cx="44586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456834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10708" y="2057400"/>
            <a:ext cx="445860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104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19271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7107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87617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111" y="517444"/>
            <a:ext cx="4972500" cy="12632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439766" y="517444"/>
            <a:ext cx="489696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1109" y="1974079"/>
            <a:ext cx="4972499" cy="341695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21108" y="5584493"/>
            <a:ext cx="2743200" cy="365125"/>
          </a:xfrm>
        </p:spPr>
        <p:txBody>
          <a:bodyPr/>
          <a:lstStyle/>
          <a:p>
            <a:fld id="{6146D937-DF1D-41E6-B9D6-316CB067AAB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1508" y="5584493"/>
            <a:ext cx="4114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93508" y="5584493"/>
            <a:ext cx="2743200" cy="365125"/>
          </a:xfrm>
        </p:spPr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86009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0773429" y="188540"/>
            <a:ext cx="1037571" cy="85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319415" y="188578"/>
            <a:ext cx="1037572" cy="85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73429" y="5634606"/>
            <a:ext cx="1037571" cy="85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19415" y="5634644"/>
            <a:ext cx="1037572" cy="85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11129032" y="6673334"/>
            <a:ext cx="86113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>
                <a:solidFill>
                  <a:srgbClr val="B7B1A0"/>
                </a:solidFill>
                <a:latin typeface="AGReverance" pitchFamily="2" charset="0"/>
              </a:rPr>
              <a:t>© </a:t>
            </a:r>
            <a:r>
              <a:rPr lang="ru-RU" sz="600" dirty="0" smtClean="0">
                <a:solidFill>
                  <a:srgbClr val="B7B1A0"/>
                </a:solidFill>
                <a:latin typeface="AGReverance" pitchFamily="2" charset="0"/>
              </a:rPr>
              <a:t>Полшкова В.В., 2019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2447" y="632389"/>
            <a:ext cx="5011199" cy="1123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2447" y="1825627"/>
            <a:ext cx="5011199" cy="4028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030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0" kern="1200" cap="none" spc="0">
          <a:ln w="0"/>
          <a:solidFill>
            <a:srgbClr val="090909"/>
          </a:solidFill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0524753" y="6639150"/>
            <a:ext cx="86113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>
                <a:solidFill>
                  <a:srgbClr val="B7B1A0"/>
                </a:solidFill>
                <a:latin typeface="AGReverance" pitchFamily="2" charset="0"/>
              </a:rPr>
              <a:t>© </a:t>
            </a:r>
            <a:r>
              <a:rPr lang="ru-RU" sz="600" dirty="0" smtClean="0">
                <a:solidFill>
                  <a:srgbClr val="B7B1A0"/>
                </a:solidFill>
                <a:latin typeface="AGReverance" pitchFamily="2" charset="0"/>
              </a:rPr>
              <a:t>Полшкова В.В., 2019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9" y="365129"/>
            <a:ext cx="48118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9" y="1825625"/>
            <a:ext cx="481184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689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rgbClr val="640000"/>
            </a:solidFill>
          </a:ln>
          <a:solidFill>
            <a:srgbClr val="B6855B"/>
          </a:solidFill>
          <a:effectLst/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0524753" y="6639150"/>
            <a:ext cx="86113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>
                <a:solidFill>
                  <a:srgbClr val="B7B1A0"/>
                </a:solidFill>
                <a:latin typeface="AGReverance" pitchFamily="2" charset="0"/>
              </a:rPr>
              <a:t>© </a:t>
            </a:r>
            <a:r>
              <a:rPr lang="ru-RU" sz="600" dirty="0" smtClean="0">
                <a:solidFill>
                  <a:srgbClr val="B7B1A0"/>
                </a:solidFill>
                <a:latin typeface="AGReverance" pitchFamily="2" charset="0"/>
              </a:rPr>
              <a:t>Полшкова В.В., 2019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9" y="365129"/>
            <a:ext cx="48118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9" y="1825625"/>
            <a:ext cx="481184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499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rgbClr val="640000"/>
            </a:solidFill>
          </a:ln>
          <a:solidFill>
            <a:srgbClr val="B6855B"/>
          </a:solidFill>
          <a:effectLst/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0524757" y="6639150"/>
            <a:ext cx="86113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>
                <a:solidFill>
                  <a:srgbClr val="B7B1A0"/>
                </a:solidFill>
                <a:latin typeface="AGReverance" pitchFamily="2" charset="0"/>
              </a:rPr>
              <a:t>© </a:t>
            </a:r>
            <a:r>
              <a:rPr lang="ru-RU" sz="600" dirty="0" smtClean="0">
                <a:solidFill>
                  <a:srgbClr val="B7B1A0"/>
                </a:solidFill>
                <a:latin typeface="AGReverance" pitchFamily="2" charset="0"/>
              </a:rPr>
              <a:t>Полшкова В.В., 2019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9" y="365129"/>
            <a:ext cx="48118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9" y="1825625"/>
            <a:ext cx="481184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9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4693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rgbClr val="640000"/>
            </a:solidFill>
          </a:ln>
          <a:solidFill>
            <a:srgbClr val="B6855B"/>
          </a:solidFill>
          <a:effectLst/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0524744" y="6639150"/>
            <a:ext cx="86113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>
                <a:solidFill>
                  <a:srgbClr val="B7B1A0"/>
                </a:solidFill>
                <a:latin typeface="AGReverance" pitchFamily="2" charset="0"/>
              </a:rPr>
              <a:t>© </a:t>
            </a:r>
            <a:r>
              <a:rPr lang="ru-RU" sz="600" dirty="0" smtClean="0">
                <a:solidFill>
                  <a:srgbClr val="B7B1A0"/>
                </a:solidFill>
                <a:latin typeface="AGReverance" pitchFamily="2" charset="0"/>
              </a:rPr>
              <a:t>Полшкова В.В., 2019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9" y="365129"/>
            <a:ext cx="48118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9" y="1825625"/>
            <a:ext cx="481184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7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3232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rgbClr val="640000"/>
            </a:solidFill>
          </a:ln>
          <a:solidFill>
            <a:srgbClr val="B6855B"/>
          </a:solidFill>
          <a:effectLst/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0524729" y="6639150"/>
            <a:ext cx="86113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>
                <a:solidFill>
                  <a:srgbClr val="B7B1A0"/>
                </a:solidFill>
                <a:latin typeface="AGReverance" pitchFamily="2" charset="0"/>
              </a:rPr>
              <a:t>© </a:t>
            </a:r>
            <a:r>
              <a:rPr lang="ru-RU" sz="600" dirty="0" smtClean="0">
                <a:solidFill>
                  <a:srgbClr val="B7B1A0"/>
                </a:solidFill>
                <a:latin typeface="AGReverance" pitchFamily="2" charset="0"/>
              </a:rPr>
              <a:t>Полшкова В.В., 2019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9" y="365127"/>
            <a:ext cx="48118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9" y="1825625"/>
            <a:ext cx="481184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19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rgbClr val="640000"/>
            </a:solidFill>
          </a:ln>
          <a:solidFill>
            <a:srgbClr val="B6855B"/>
          </a:solidFill>
          <a:effectLst/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0773429" y="188540"/>
            <a:ext cx="1037571" cy="85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319414" y="188540"/>
            <a:ext cx="1037572" cy="85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73429" y="5634606"/>
            <a:ext cx="1037571" cy="85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playcast.ru/uploads/2018/08/31/25759348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19414" y="5634606"/>
            <a:ext cx="1037572" cy="85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11129006" y="6673334"/>
            <a:ext cx="82907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>
                <a:solidFill>
                  <a:srgbClr val="B7B1A0"/>
                </a:solidFill>
                <a:latin typeface="AGReverance" pitchFamily="2" charset="0"/>
              </a:rPr>
              <a:t>© </a:t>
            </a:r>
            <a:r>
              <a:rPr lang="ru-RU" sz="600" dirty="0" smtClean="0">
                <a:solidFill>
                  <a:srgbClr val="B7B1A0"/>
                </a:solidFill>
                <a:latin typeface="AGReverance" pitchFamily="2" charset="0"/>
              </a:rPr>
              <a:t>Полшкова В.В., 2019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2423" y="632389"/>
            <a:ext cx="5011198" cy="1123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2422" y="1825624"/>
            <a:ext cx="5011199" cy="4028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812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0" kern="1200" cap="none" spc="0">
          <a:ln w="0"/>
          <a:solidFill>
            <a:srgbClr val="090909"/>
          </a:solidFill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0524727" y="6639150"/>
            <a:ext cx="82907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>
                <a:solidFill>
                  <a:srgbClr val="B7B1A0"/>
                </a:solidFill>
                <a:latin typeface="AGReverance" pitchFamily="2" charset="0"/>
              </a:rPr>
              <a:t>© </a:t>
            </a:r>
            <a:r>
              <a:rPr lang="ru-RU" sz="600" dirty="0" smtClean="0">
                <a:solidFill>
                  <a:srgbClr val="B7B1A0"/>
                </a:solidFill>
                <a:latin typeface="AGReverance" pitchFamily="2" charset="0"/>
              </a:rPr>
              <a:t>Полшкова В.В., 2019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48118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481184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998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rgbClr val="640000"/>
            </a:solidFill>
          </a:ln>
          <a:solidFill>
            <a:srgbClr val="B6855B"/>
          </a:solidFill>
          <a:effectLst/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ence-Oblique" panose="020B72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7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79.xml"/><Relationship Id="rId1" Type="http://schemas.openxmlformats.org/officeDocument/2006/relationships/audio" Target="../media/media1.mp3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10"/>
          <p:cNvSpPr txBox="1">
            <a:spLocks/>
          </p:cNvSpPr>
          <p:nvPr/>
        </p:nvSpPr>
        <p:spPr>
          <a:xfrm>
            <a:off x="6419717" y="1121434"/>
            <a:ext cx="4811843" cy="5055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GReverence-Oblique" panose="020B7200000000000000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200" dirty="0"/>
          </a:p>
        </p:txBody>
      </p:sp>
      <p:pic>
        <p:nvPicPr>
          <p:cNvPr id="1026" name="Picture 2" descr="https://www.interdag.ru/images/site/cache/49/e6/49e6ca9936820110156a4869df0473e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7610" y="886499"/>
            <a:ext cx="4108359" cy="479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83736" y="2128917"/>
            <a:ext cx="4772460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Хизгил</a:t>
            </a:r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</a:p>
          <a:p>
            <a:pPr algn="ctr"/>
            <a:r>
              <a:rPr lang="ru-RU" sz="8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Авшалумов</a:t>
            </a:r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0-tub-ru.yandex.net/i?id=3383507a2e916060f82ea4ff7f9a8a16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8074" y="1803089"/>
            <a:ext cx="4669193" cy="311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1.1zoom.me/big7/943/Italy_Houses_Rivers_Sky_4110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1594" y="1796976"/>
            <a:ext cx="4698815" cy="312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3142" y="748570"/>
            <a:ext cx="29390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Дербент 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14190" y="744070"/>
            <a:ext cx="1778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Рим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rgbClr val="ED7D31">
                        <a:satMod val="155000"/>
                      </a:srgbClr>
                    </a:gs>
                    <a:gs pos="100000">
                      <a:srgbClr val="ED7D31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endParaRPr lang="ru-RU" sz="5400" b="1" spc="50" dirty="0">
              <a:ln w="11430"/>
              <a:gradFill>
                <a:gsLst>
                  <a:gs pos="25000">
                    <a:srgbClr val="ED7D31">
                      <a:satMod val="155000"/>
                    </a:srgbClr>
                  </a:gs>
                  <a:gs pos="100000">
                    <a:srgbClr val="ED7D31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630499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miro.medium.com/max/580/0*7CHA5maQ_svZixSN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0146" y="1508755"/>
            <a:ext cx="4261879" cy="426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zastavki.com/pictures/originals/2014/World___France_House_on_the_rock_in_Monaco_072110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7717" y="1833005"/>
            <a:ext cx="4820655" cy="361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41297" y="560006"/>
            <a:ext cx="24995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Гъуниб</a:t>
            </a:r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54374" y="597397"/>
            <a:ext cx="27873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Монако 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3546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russights.ru/img-b/naryn-kala-dagestan-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9976" y="1893193"/>
            <a:ext cx="4859629" cy="364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get-pdb/805160/ec060505-f1c1-42db-b9a6-7a386dc54d91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0011" y="1975298"/>
            <a:ext cx="5220776" cy="348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108626" y="962178"/>
            <a:ext cx="3343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Акрополь 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6151" y="962178"/>
            <a:ext cx="4567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Нарын -</a:t>
            </a:r>
            <a:r>
              <a:rPr lang="ru-RU" sz="5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хъала</a:t>
            </a:r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3133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aida1\Documents\Bluetooth Folder\IMG_20200317_0645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18452" r="37552" b="629"/>
          <a:stretch/>
        </p:blipFill>
        <p:spPr bwMode="auto">
          <a:xfrm rot="16200000">
            <a:off x="5547444" y="354988"/>
            <a:ext cx="1342814" cy="1165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aida1\Documents\Bluetooth Folder\IMG-20200316-WA00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33" b="11344"/>
          <a:stretch/>
        </p:blipFill>
        <p:spPr bwMode="auto">
          <a:xfrm>
            <a:off x="7131264" y="457198"/>
            <a:ext cx="3694161" cy="505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3333" y="1562632"/>
            <a:ext cx="6014788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Тема: </a:t>
            </a:r>
          </a:p>
          <a:p>
            <a:pPr algn="ctr"/>
            <a:r>
              <a:rPr lang="ru-RU" sz="6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« </a:t>
            </a:r>
            <a:r>
              <a:rPr lang="ru-RU" sz="66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Дир</a:t>
            </a:r>
            <a:r>
              <a:rPr lang="ru-RU" sz="6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66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мадугьал</a:t>
            </a:r>
            <a:r>
              <a:rPr lang="ru-RU" sz="6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 – </a:t>
            </a:r>
          </a:p>
          <a:p>
            <a:pPr algn="ctr"/>
            <a:r>
              <a:rPr lang="ru-RU" sz="66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дир</a:t>
            </a:r>
            <a:r>
              <a:rPr lang="ru-RU" sz="6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66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тушман</a:t>
            </a:r>
            <a:r>
              <a:rPr lang="ru-RU" sz="6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»</a:t>
            </a:r>
            <a:endParaRPr lang="ru-RU" sz="6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123043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8273" y="38"/>
            <a:ext cx="939552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Словарияб</a:t>
            </a:r>
            <a:r>
              <a:rPr lang="ru-RU" sz="7200" b="1" cap="none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            х1алт1и</a:t>
            </a:r>
            <a:endParaRPr lang="ru-RU" sz="7200" b="1" cap="none" spc="5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6847" y="810222"/>
            <a:ext cx="11075831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Узун –</a:t>
            </a:r>
            <a:r>
              <a:rPr lang="ru-RU" sz="40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Бурни</a:t>
            </a:r>
            <a:r>
              <a:rPr lang="ru-RU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-                </a:t>
            </a:r>
            <a:r>
              <a:rPr lang="ru-RU" sz="40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Халатал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маг1арзукъалал</a:t>
            </a:r>
          </a:p>
          <a:p>
            <a:pPr algn="ctr"/>
            <a:r>
              <a:rPr lang="ru-RU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Сары-                                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 баг1арав</a:t>
            </a:r>
          </a:p>
          <a:p>
            <a:pPr algn="ctr"/>
            <a:r>
              <a:rPr lang="ru-RU" sz="40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Пилийтон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фельетон </a:t>
            </a:r>
            <a:r>
              <a:rPr lang="ru-RU" sz="40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хъач</a:t>
            </a:r>
            <a:r>
              <a:rPr lang="pt-PT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 г</a:t>
            </a:r>
            <a:r>
              <a:rPr lang="pt-PT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унгут</a:t>
            </a:r>
            <a:r>
              <a:rPr lang="pt-PT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аби</a:t>
            </a:r>
            <a:r>
              <a:rPr lang="ru-RU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къват</a:t>
            </a:r>
            <a:r>
              <a:rPr lang="pt-PT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ир</a:t>
            </a:r>
            <a:r>
              <a:rPr lang="ru-RU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ч</a:t>
            </a:r>
            <a:r>
              <a:rPr lang="pt-PT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40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вазарун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кепалда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какун</a:t>
            </a:r>
            <a:r>
              <a:rPr lang="ru-RU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хъвараб</a:t>
            </a:r>
            <a:r>
              <a:rPr lang="ru-RU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газеталъул</a:t>
            </a:r>
            <a:r>
              <a:rPr lang="ru-RU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яги </a:t>
            </a:r>
            <a:r>
              <a:rPr lang="ru-RU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журналалъул</a:t>
            </a:r>
            <a:r>
              <a:rPr lang="ru-RU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макъала</a:t>
            </a:r>
            <a:endParaRPr lang="ru-RU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Яриман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                 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х1алихьатав </a:t>
            </a:r>
            <a:r>
              <a:rPr lang="ru-RU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40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ягъзинав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чи</a:t>
            </a:r>
            <a:endParaRPr lang="ru-RU" sz="4000" b="1" cap="none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0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Шагьи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-пара 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--   Г1исинаб г1арац </a:t>
            </a:r>
          </a:p>
          <a:p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Ч1ук1на-                     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Х1алт1изе </a:t>
            </a:r>
            <a:r>
              <a:rPr lang="ru-RU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бокьуларев</a:t>
            </a:r>
            <a:r>
              <a:rPr lang="ru-RU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чи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</a:t>
            </a:r>
            <a:r>
              <a:rPr lang="ru-RU" sz="40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Пурокурор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</a:t>
            </a: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Прокурор</a:t>
            </a:r>
            <a:endParaRPr lang="ru-RU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0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45500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народная - Музыка гор. Дагестанские мотивы (www.hotplayer.ru).mp3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416925" y="3695700"/>
            <a:ext cx="609600" cy="609600"/>
          </a:xfrm>
        </p:spPr>
      </p:pic>
      <p:sp>
        <p:nvSpPr>
          <p:cNvPr id="4" name="Объект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30880" y="2452180"/>
            <a:ext cx="10665100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500" b="1" spc="50" dirty="0" err="1" smtClean="0">
                <a:ln w="11430"/>
                <a:gradFill>
                  <a:gsLst>
                    <a:gs pos="25000">
                      <a:srgbClr val="ED7D31">
                        <a:satMod val="155000"/>
                      </a:srgbClr>
                    </a:gs>
                    <a:gs pos="100000">
                      <a:srgbClr val="ED7D31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Кицаби</a:t>
            </a:r>
            <a:r>
              <a:rPr lang="ru-RU" sz="11500" b="1" spc="50" dirty="0" smtClean="0">
                <a:ln w="11430"/>
                <a:gradFill>
                  <a:gsLst>
                    <a:gs pos="25000">
                      <a:srgbClr val="ED7D31">
                        <a:satMod val="155000"/>
                      </a:srgbClr>
                    </a:gs>
                    <a:gs pos="100000">
                      <a:srgbClr val="ED7D31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рак</a:t>
            </a:r>
            <a:r>
              <a:rPr lang="pt-PT" sz="11500" b="1" spc="50" dirty="0">
                <a:ln w="11430"/>
                <a:gradFill>
                  <a:gsLst>
                    <a:gs pos="25000">
                      <a:srgbClr val="ED7D31">
                        <a:satMod val="155000"/>
                      </a:srgbClr>
                    </a:gs>
                    <a:gs pos="100000">
                      <a:srgbClr val="ED7D31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11500" b="1" spc="50" dirty="0" smtClean="0">
                <a:ln w="11430"/>
                <a:gradFill>
                  <a:gsLst>
                    <a:gs pos="25000">
                      <a:srgbClr val="ED7D31">
                        <a:satMod val="155000"/>
                      </a:srgbClr>
                    </a:gs>
                    <a:gs pos="100000">
                      <a:srgbClr val="ED7D31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аре </a:t>
            </a:r>
            <a:endParaRPr lang="ru-RU" sz="11500" b="1" spc="50" dirty="0">
              <a:ln w="11430"/>
              <a:gradFill>
                <a:gsLst>
                  <a:gs pos="25000">
                    <a:srgbClr val="ED7D31">
                      <a:satMod val="155000"/>
                    </a:srgbClr>
                  </a:gs>
                  <a:gs pos="100000">
                    <a:srgbClr val="ED7D31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88999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1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422856" y="272624"/>
            <a:ext cx="11346287" cy="6585376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err="1" smtClean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Мадугьал</a:t>
            </a:r>
            <a:r>
              <a:rPr lang="ru-RU" sz="4800" b="1" dirty="0" smtClean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лъик</a:t>
            </a:r>
            <a:r>
              <a:rPr lang="en-US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I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асул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ражи-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хоно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росасе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арабила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,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мадугьал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квешасул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лъик</a:t>
            </a:r>
            <a:r>
              <a:rPr lang="en-US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I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ай яс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рокъой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хут</a:t>
            </a:r>
            <a:r>
              <a:rPr lang="en-US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I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арайила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.</a:t>
            </a:r>
            <a:endParaRPr lang="ru-RU" sz="24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Дулъ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гьеч1еб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гьунаралдалъун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мун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веццулев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чи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--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дур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тушман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.</a:t>
            </a:r>
            <a:endParaRPr lang="ru-RU" sz="24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Бит</a:t>
            </a:r>
            <a:r>
              <a:rPr lang="en-US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I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аралъе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гуро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гьа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къвариг</a:t>
            </a:r>
            <a:r>
              <a:rPr lang="en-US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I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унеб</a:t>
            </a:r>
            <a:r>
              <a:rPr lang="ru-RU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, </a:t>
            </a:r>
            <a:r>
              <a:rPr lang="ru-RU" sz="4800" b="1" dirty="0" err="1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гьересиялъейин</a:t>
            </a:r>
            <a:r>
              <a:rPr lang="en-US" sz="4800" b="1" dirty="0">
                <a:solidFill>
                  <a:srgbClr val="FF0000"/>
                </a:solidFill>
                <a:latin typeface="Monotype Corsiva"/>
                <a:ea typeface="Calibri"/>
                <a:cs typeface="Times New Roman"/>
              </a:rPr>
              <a:t>.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2400" b="1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419944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_20200518_121911.jpg"/>
          <p:cNvPicPr>
            <a:picLocks noChangeAspect="1" noChangeArrowheads="1"/>
          </p:cNvPicPr>
          <p:nvPr/>
        </p:nvPicPr>
        <p:blipFill>
          <a:blip r:embed="rId2" cstate="print"/>
          <a:srcRect t="15849"/>
          <a:stretch>
            <a:fillRect/>
          </a:stretch>
        </p:blipFill>
        <p:spPr bwMode="auto">
          <a:xfrm>
            <a:off x="1529669" y="522514"/>
            <a:ext cx="8883294" cy="56065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116161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3"/>
          </p:nvPr>
        </p:nvSpPr>
        <p:spPr>
          <a:xfrm>
            <a:off x="5558971" y="5907313"/>
            <a:ext cx="320538" cy="269649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pic>
        <p:nvPicPr>
          <p:cNvPr id="2050" name="Picture 2" descr="C:\Users\User\Desktop\IMG_20200518_121928.jpg"/>
          <p:cNvPicPr>
            <a:picLocks noChangeAspect="1" noChangeArrowheads="1"/>
          </p:cNvPicPr>
          <p:nvPr/>
        </p:nvPicPr>
        <p:blipFill>
          <a:blip r:embed="rId2" cstate="print"/>
          <a:srcRect l="5736" t="17947" r="3381"/>
          <a:stretch>
            <a:fillRect/>
          </a:stretch>
        </p:blipFill>
        <p:spPr bwMode="auto">
          <a:xfrm rot="5400000">
            <a:off x="2885231" y="206310"/>
            <a:ext cx="6077129" cy="6614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510356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G_20200518_121942.jpg"/>
          <p:cNvPicPr>
            <a:picLocks noChangeAspect="1" noChangeArrowheads="1"/>
          </p:cNvPicPr>
          <p:nvPr/>
        </p:nvPicPr>
        <p:blipFill>
          <a:blip r:embed="rId2" cstate="print"/>
          <a:srcRect l="3783" t="8186" r="2202" b="2552"/>
          <a:stretch>
            <a:fillRect/>
          </a:stretch>
        </p:blipFill>
        <p:spPr bwMode="auto">
          <a:xfrm rot="5400000">
            <a:off x="2721429" y="-297540"/>
            <a:ext cx="6357258" cy="73297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9856909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cdn.turkaramamotoru.com/ru/avshalumov-hizgil-davidovich-30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9707" y="764792"/>
            <a:ext cx="3542205" cy="527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8682" y="956912"/>
            <a:ext cx="439169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i="1" u="sng" dirty="0" err="1" smtClean="0">
                <a:solidFill>
                  <a:srgbClr val="FF0000"/>
                </a:solidFill>
                <a:latin typeface="Droid Sans"/>
              </a:rPr>
              <a:t>Шапакъатал</a:t>
            </a:r>
            <a:endParaRPr lang="ru-RU" sz="3200" b="1" i="1" u="sng" dirty="0" smtClean="0">
              <a:solidFill>
                <a:srgbClr val="FF0000"/>
              </a:solidFill>
              <a:latin typeface="Droid Sans"/>
            </a:endParaRPr>
          </a:p>
          <a:p>
            <a:pPr algn="ctr" fontAlgn="base"/>
            <a:r>
              <a:rPr lang="ru-RU" sz="2400" b="1" i="1" dirty="0" smtClean="0">
                <a:solidFill>
                  <a:srgbClr val="FF0000"/>
                </a:solidFill>
                <a:latin typeface="Droid Sans"/>
              </a:rPr>
              <a:t>орден </a:t>
            </a:r>
            <a:r>
              <a:rPr lang="ru-RU" sz="2400" b="1" i="1" dirty="0">
                <a:solidFill>
                  <a:srgbClr val="FF0000"/>
                </a:solidFill>
                <a:latin typeface="Droid Sans"/>
              </a:rPr>
              <a:t>Отечественной войны 1-й степени</a:t>
            </a:r>
          </a:p>
          <a:p>
            <a:pPr fontAlgn="base">
              <a:buFont typeface="Arial"/>
              <a:buChar char="•"/>
            </a:pPr>
            <a:r>
              <a:rPr lang="ru-RU" sz="2400" b="1" i="1" dirty="0">
                <a:solidFill>
                  <a:srgbClr val="FF0000"/>
                </a:solidFill>
                <a:latin typeface="Droid Sans"/>
              </a:rPr>
              <a:t>орден Дружбы народов.</a:t>
            </a:r>
          </a:p>
          <a:p>
            <a:pPr fontAlgn="base">
              <a:buFont typeface="Arial"/>
              <a:buChar char="•"/>
            </a:pPr>
            <a:r>
              <a:rPr lang="ru-RU" sz="2400" b="1" i="1" dirty="0">
                <a:solidFill>
                  <a:srgbClr val="FF0000"/>
                </a:solidFill>
                <a:latin typeface="Droid Sans"/>
              </a:rPr>
              <a:t>орден «Знак почёта» и медалями.</a:t>
            </a:r>
          </a:p>
          <a:p>
            <a:pPr fontAlgn="base">
              <a:buFont typeface="Arial"/>
              <a:buChar char="•"/>
            </a:pPr>
            <a:r>
              <a:rPr lang="ru-RU" sz="2400" b="1" i="1" dirty="0">
                <a:solidFill>
                  <a:srgbClr val="FF0000"/>
                </a:solidFill>
                <a:latin typeface="Droid Sans"/>
              </a:rPr>
              <a:t>Лауреат республиканской премии им. С. </a:t>
            </a:r>
            <a:r>
              <a:rPr lang="ru-RU" sz="2400" b="1" i="1" dirty="0" err="1">
                <a:solidFill>
                  <a:srgbClr val="FF0000"/>
                </a:solidFill>
                <a:latin typeface="Droid Sans"/>
              </a:rPr>
              <a:t>Стальского</a:t>
            </a:r>
            <a:r>
              <a:rPr lang="ru-RU" sz="2400" b="1" i="1" dirty="0">
                <a:solidFill>
                  <a:srgbClr val="FF0000"/>
                </a:solidFill>
                <a:latin typeface="Droid Sans"/>
              </a:rPr>
              <a:t>.</a:t>
            </a:r>
          </a:p>
          <a:p>
            <a:pPr fontAlgn="base">
              <a:buFont typeface="Arial"/>
              <a:buChar char="•"/>
            </a:pPr>
            <a:r>
              <a:rPr lang="ru-RU" sz="2400" b="1" i="1" dirty="0">
                <a:solidFill>
                  <a:srgbClr val="FF0000"/>
                </a:solidFill>
                <a:latin typeface="Droid Sans"/>
              </a:rPr>
              <a:t>Заслуженный работник культуры Дагестанской АССР (1968)</a:t>
            </a:r>
          </a:p>
          <a:p>
            <a:pPr fontAlgn="base">
              <a:buFont typeface="Arial"/>
              <a:buChar char="•"/>
            </a:pPr>
            <a:r>
              <a:rPr lang="ru-RU" sz="2400" b="1" i="1" dirty="0">
                <a:solidFill>
                  <a:srgbClr val="FF0000"/>
                </a:solidFill>
                <a:latin typeface="Droid Sans"/>
              </a:rPr>
              <a:t>Заслуженный работник культуры РСФСР (1976)</a:t>
            </a:r>
            <a:endParaRPr lang="ru-RU" sz="2400" b="1" i="1" dirty="0">
              <a:solidFill>
                <a:srgbClr val="FF0000"/>
              </a:solidFill>
              <a:effectLst/>
              <a:latin typeface="Droid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632419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G_20200518_121951.jpg"/>
          <p:cNvPicPr>
            <a:picLocks noChangeAspect="1" noChangeArrowheads="1"/>
          </p:cNvPicPr>
          <p:nvPr/>
        </p:nvPicPr>
        <p:blipFill>
          <a:blip r:embed="rId2" cstate="print"/>
          <a:srcRect t="12433" r="8305"/>
          <a:stretch>
            <a:fillRect/>
          </a:stretch>
        </p:blipFill>
        <p:spPr bwMode="auto">
          <a:xfrm rot="5400000">
            <a:off x="3006841" y="-215336"/>
            <a:ext cx="6281510" cy="72410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IMG_20200518_122006.jpg"/>
          <p:cNvPicPr>
            <a:picLocks noChangeAspect="1" noChangeArrowheads="1"/>
          </p:cNvPicPr>
          <p:nvPr/>
        </p:nvPicPr>
        <p:blipFill>
          <a:blip r:embed="rId2" cstate="print"/>
          <a:srcRect l="4266" t="4121" b="6852"/>
          <a:stretch>
            <a:fillRect/>
          </a:stretch>
        </p:blipFill>
        <p:spPr bwMode="auto">
          <a:xfrm rot="5400000">
            <a:off x="2648858" y="-341085"/>
            <a:ext cx="6194878" cy="728889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IMG_20200518_122022.jpg"/>
          <p:cNvPicPr>
            <a:picLocks noChangeAspect="1" noChangeArrowheads="1"/>
          </p:cNvPicPr>
          <p:nvPr/>
        </p:nvPicPr>
        <p:blipFill>
          <a:blip r:embed="rId2" cstate="print"/>
          <a:srcRect l="2820" t="9409" r="10613" b="7575"/>
          <a:stretch>
            <a:fillRect/>
          </a:stretch>
        </p:blipFill>
        <p:spPr bwMode="auto">
          <a:xfrm rot="5400000">
            <a:off x="2844800" y="-464457"/>
            <a:ext cx="6204859" cy="758371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IMG_20200518_122030.jpg"/>
          <p:cNvPicPr>
            <a:picLocks noChangeAspect="1" noChangeArrowheads="1"/>
          </p:cNvPicPr>
          <p:nvPr/>
        </p:nvPicPr>
        <p:blipFill>
          <a:blip r:embed="rId2" cstate="print"/>
          <a:srcRect l="7522" t="6973" r="33257" b="3197"/>
          <a:stretch>
            <a:fillRect/>
          </a:stretch>
        </p:blipFill>
        <p:spPr bwMode="auto">
          <a:xfrm rot="5400000">
            <a:off x="2824474" y="-705390"/>
            <a:ext cx="6136649" cy="81860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416" y="249678"/>
            <a:ext cx="4990607" cy="5556036"/>
          </a:xfrm>
        </p:spPr>
        <p:txBody>
          <a:bodyPr>
            <a:normAutofit/>
          </a:bodyPr>
          <a:lstStyle/>
          <a:p>
            <a:pPr defTabSz="912813"/>
            <a:r>
              <a:rPr lang="ru-RU" b="1" i="1" dirty="0" err="1" smtClean="0">
                <a:solidFill>
                  <a:srgbClr val="FF0066"/>
                </a:solidFill>
                <a:latin typeface="Georgia" pitchFamily="18" charset="0"/>
              </a:rPr>
              <a:t>Дарсил</a:t>
            </a:r>
            <a:r>
              <a:rPr lang="ru-RU" b="1" i="1" dirty="0" smtClean="0">
                <a:solidFill>
                  <a:srgbClr val="FF0066"/>
                </a:solidFill>
                <a:latin typeface="Georgia" pitchFamily="18" charset="0"/>
              </a:rPr>
              <a:t> х1асил:</a:t>
            </a:r>
            <a:br>
              <a:rPr lang="ru-RU" b="1" i="1" dirty="0" smtClean="0">
                <a:solidFill>
                  <a:srgbClr val="FF0066"/>
                </a:solidFill>
                <a:latin typeface="Georgia" pitchFamily="18" charset="0"/>
              </a:rPr>
            </a:br>
            <a:r>
              <a:rPr lang="ru-RU" b="1" i="1" dirty="0" smtClean="0">
                <a:solidFill>
                  <a:srgbClr val="FF0066"/>
                </a:solidFill>
                <a:latin typeface="Georgia" pitchFamily="18" charset="0"/>
              </a:rPr>
              <a:t/>
            </a:r>
            <a:br>
              <a:rPr lang="ru-RU" b="1" i="1" dirty="0" smtClean="0">
                <a:solidFill>
                  <a:srgbClr val="FF0066"/>
                </a:solidFill>
                <a:latin typeface="Georgia" pitchFamily="18" charset="0"/>
              </a:rPr>
            </a:b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Сундул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х</a:t>
            </a:r>
            <a:r>
              <a:rPr lang="en-US" b="1" dirty="0" smtClean="0">
                <a:solidFill>
                  <a:schemeClr val="tx1"/>
                </a:solidFill>
                <a:cs typeface="Aharoni" pitchFamily="2" charset="-79"/>
              </a:rPr>
              <a:t>I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акъалъулъ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нилъеца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дарсида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бицараб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?</a:t>
            </a:r>
            <a:br>
              <a:rPr lang="ru-RU" b="1" dirty="0" smtClean="0">
                <a:solidFill>
                  <a:schemeClr val="tx1"/>
                </a:solidFill>
                <a:cs typeface="Aharoni" pitchFamily="2" charset="-79"/>
              </a:rPr>
            </a:b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/>
            </a:r>
            <a:br>
              <a:rPr lang="ru-RU" b="1" dirty="0" smtClean="0">
                <a:solidFill>
                  <a:schemeClr val="tx1"/>
                </a:solidFill>
                <a:cs typeface="Aharoni" pitchFamily="2" charset="-79"/>
              </a:rPr>
            </a:b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Гьаб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хабаралдаса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нилъеца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щиб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босизе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кколеб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щиб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малъулеб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cs typeface="Aharoni" pitchFamily="2" charset="-79"/>
              </a:rPr>
              <a:t>бугеб</a:t>
            </a:r>
            <a:r>
              <a:rPr lang="ru-RU" b="1" dirty="0" smtClean="0">
                <a:solidFill>
                  <a:schemeClr val="tx1"/>
                </a:solidFill>
                <a:cs typeface="Aharoni" pitchFamily="2" charset="-79"/>
              </a:rPr>
              <a:t>?</a:t>
            </a:r>
            <a:br>
              <a:rPr lang="ru-RU" b="1" dirty="0" smtClean="0">
                <a:solidFill>
                  <a:schemeClr val="tx1"/>
                </a:solidFill>
                <a:cs typeface="Aharoni" pitchFamily="2" charset="-79"/>
              </a:rPr>
            </a:br>
            <a:r>
              <a:rPr lang="ru-RU" b="1" i="1" dirty="0" smtClean="0">
                <a:solidFill>
                  <a:srgbClr val="FF0066"/>
                </a:solidFill>
                <a:latin typeface="Georgia" pitchFamily="18" charset="0"/>
              </a:rPr>
              <a:t/>
            </a:r>
            <a:br>
              <a:rPr lang="ru-RU" b="1" i="1" dirty="0" smtClean="0">
                <a:solidFill>
                  <a:srgbClr val="FF0066"/>
                </a:solidFill>
                <a:latin typeface="Georgia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rgbClr val="FF0066"/>
              </a:solidFill>
              <a:latin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66"/>
                </a:solidFill>
                <a:latin typeface="Times New Roman" pitchFamily="18" charset="0"/>
              </a:rPr>
              <a:t>         </a:t>
            </a:r>
            <a:r>
              <a:rPr lang="ru-RU" b="1" dirty="0" err="1" smtClean="0">
                <a:solidFill>
                  <a:srgbClr val="FF0066"/>
                </a:solidFill>
                <a:latin typeface="Times New Roman" pitchFamily="18" charset="0"/>
              </a:rPr>
              <a:t>Рокъобе</a:t>
            </a:r>
            <a:r>
              <a:rPr lang="ru-RU" b="1" dirty="0" smtClean="0">
                <a:solidFill>
                  <a:srgbClr val="FF0066"/>
                </a:solidFill>
                <a:latin typeface="Times New Roman" pitchFamily="18" charset="0"/>
              </a:rPr>
              <a:t> х1алт1и:</a:t>
            </a:r>
          </a:p>
          <a:p>
            <a:pPr marL="609600" indent="-609600" algn="ctr">
              <a:buFontTx/>
              <a:buAutoNum type="arabicPeriod"/>
              <a:defRPr/>
            </a:pPr>
            <a:r>
              <a:rPr lang="ru-RU" dirty="0" err="1" smtClean="0">
                <a:latin typeface="Times New Roman" pitchFamily="18" charset="0"/>
              </a:rPr>
              <a:t>Рокъоб</a:t>
            </a:r>
            <a:r>
              <a:rPr lang="ru-RU" dirty="0" smtClean="0">
                <a:latin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</a:rPr>
              <a:t>кьураб</a:t>
            </a:r>
            <a:r>
              <a:rPr lang="ru-RU" dirty="0" smtClean="0">
                <a:latin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</a:rPr>
              <a:t>дарс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</a:rPr>
              <a:t>пасих</a:t>
            </a:r>
            <a:r>
              <a:rPr lang="en-US" dirty="0" smtClean="0">
                <a:latin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</a:rPr>
              <a:t>го </a:t>
            </a:r>
            <a:r>
              <a:rPr lang="ru-RU" dirty="0" err="1" smtClean="0">
                <a:latin typeface="Times New Roman" pitchFamily="18" charset="0"/>
              </a:rPr>
              <a:t>ц</a:t>
            </a:r>
            <a:r>
              <a:rPr lang="en-US" dirty="0" smtClean="0">
                <a:latin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</a:rPr>
              <a:t>ализе</a:t>
            </a:r>
            <a:r>
              <a:rPr lang="ru-RU" dirty="0" smtClean="0">
                <a:latin typeface="Times New Roman" pitchFamily="18" charset="0"/>
              </a:rPr>
              <a:t>.</a:t>
            </a:r>
          </a:p>
          <a:p>
            <a:pPr marL="609600" indent="-609600" algn="ctr">
              <a:buFontTx/>
              <a:buAutoNum type="arabicPeriod"/>
              <a:defRPr/>
            </a:pPr>
            <a:r>
              <a:rPr lang="ru-RU" dirty="0" smtClean="0">
                <a:latin typeface="Times New Roman" pitchFamily="18" charset="0"/>
              </a:rPr>
              <a:t>Ц</a:t>
            </a:r>
            <a:r>
              <a:rPr lang="en-US" dirty="0" smtClean="0">
                <a:latin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</a:rPr>
              <a:t>алараб</a:t>
            </a:r>
            <a:r>
              <a:rPr lang="ru-RU" dirty="0" smtClean="0">
                <a:latin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</a:rPr>
              <a:t>хабаралъул</a:t>
            </a:r>
            <a:r>
              <a:rPr lang="ru-RU" dirty="0" smtClean="0">
                <a:latin typeface="Times New Roman" pitchFamily="18" charset="0"/>
              </a:rPr>
              <a:t> маг</a:t>
            </a:r>
            <a:r>
              <a:rPr lang="en-US" dirty="0" smtClean="0">
                <a:latin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</a:rPr>
              <a:t>на </a:t>
            </a:r>
            <a:r>
              <a:rPr lang="ru-RU" dirty="0" err="1" smtClean="0">
                <a:latin typeface="Times New Roman" pitchFamily="18" charset="0"/>
              </a:rPr>
              <a:t>гьаби</a:t>
            </a:r>
            <a:r>
              <a:rPr lang="ru-RU" dirty="0" smtClean="0">
                <a:latin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/>
              <a:t>       </a:t>
            </a:r>
          </a:p>
          <a:p>
            <a:pPr>
              <a:buNone/>
            </a:pPr>
            <a:r>
              <a:rPr lang="ru-RU" dirty="0" smtClean="0"/>
              <a:t>        </a:t>
            </a:r>
            <a:r>
              <a:rPr lang="ru-RU" dirty="0" err="1" smtClean="0">
                <a:solidFill>
                  <a:srgbClr val="FF0000"/>
                </a:solidFill>
              </a:rPr>
              <a:t>Гьалдалъун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дарс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лъугьана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къо-мех</a:t>
            </a:r>
            <a:r>
              <a:rPr lang="ru-RU" dirty="0" smtClean="0">
                <a:solidFill>
                  <a:srgbClr val="FF0000"/>
                </a:solidFill>
              </a:rPr>
              <a:t> лъик1 !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  </a:t>
            </a:r>
            <a:r>
              <a:rPr lang="ru-RU" dirty="0" err="1" smtClean="0">
                <a:solidFill>
                  <a:srgbClr val="FF0000"/>
                </a:solidFill>
              </a:rPr>
              <a:t>Киназего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баркала</a:t>
            </a:r>
            <a:r>
              <a:rPr lang="ru-RU" dirty="0" smtClean="0">
                <a:solidFill>
                  <a:srgbClr val="FF0000"/>
                </a:solidFill>
              </a:rPr>
              <a:t> 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cv2.litres.ru/pub/c/elektronnaya-kniga/cover_max1500/8682323-hizgil-avshalumov-nevesta-s-surprizo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2252" y="593917"/>
            <a:ext cx="3287797" cy="513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tmegi.com/upload/iblock/00b/00b8fc752c2aecf86cd8f54c74e57f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1162" y="511816"/>
            <a:ext cx="3244447" cy="530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stmegi.com/upload/iblock/656/656a01b8dec7276120b29625856ef64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63157" y="427633"/>
            <a:ext cx="3579299" cy="547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tmegi.com/upload/iblock/9ea/9ea04f4a5f714143e253a3dcf05f26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4434" y="427670"/>
            <a:ext cx="3617935" cy="568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2539221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megi.com/upload/iblock/d2c/d2cf06d8a2c05dd0ca216855bd300c7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480" y="825321"/>
            <a:ext cx="4184607" cy="49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tmegi.com/upload/iblock/060/0607476597bc183e9ed97c285d2ed3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5468" y="496730"/>
            <a:ext cx="3733845" cy="555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643982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interdag.ru/images/site/cache/49/e6/49e6ca9936820110156a4869df0473e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583" y="557325"/>
            <a:ext cx="4379468" cy="510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tmegi.com/upload/iblock/920/92000c2a5ae680095d100a626652240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7587" y="1374914"/>
            <a:ext cx="5163400" cy="387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399053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www.derbentmuzei.ru/images/dsc-3935(5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619" t="17407" r="25310" b="27562"/>
          <a:stretch/>
        </p:blipFill>
        <p:spPr bwMode="auto">
          <a:xfrm>
            <a:off x="1113479" y="1654026"/>
            <a:ext cx="4854321" cy="31466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89081" y="959859"/>
            <a:ext cx="4889697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Хизгил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5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Авшалумов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</a:p>
          <a:p>
            <a:pPr algn="ctr"/>
            <a:r>
              <a:rPr lang="ru-RU" sz="5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ясал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  Людмила </a:t>
            </a:r>
          </a:p>
          <a:p>
            <a:pPr algn="ctr"/>
            <a:r>
              <a:rPr lang="ru-RU" sz="5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ва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5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Наидагун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.</a:t>
            </a:r>
          </a:p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9 май. 1997сон.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698163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nsrd.ru/storage/pub/foto/4fcdc083ad9a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69" r="15329"/>
          <a:stretch/>
        </p:blipFill>
        <p:spPr bwMode="auto">
          <a:xfrm>
            <a:off x="1094704" y="1138108"/>
            <a:ext cx="4739800" cy="432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37714" y="2336270"/>
            <a:ext cx="449995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Людмила </a:t>
            </a:r>
          </a:p>
          <a:p>
            <a:pPr algn="ctr"/>
            <a:r>
              <a:rPr lang="ru-RU" sz="72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Авшалумова</a:t>
            </a:r>
            <a:endParaRPr lang="ru-RU" sz="7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AutoShape 4" descr="http://images.missyuan.com/attachments/day_080730/20080730_97b726f99f64c8496751jBgzo2IFu6RH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022109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ttp://images.missyuan.com/attachments/day_080730/20080730_97b726f99f64c8496751jBgzo2IFu6RH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4" name="Picture 2" descr="https://www.interdag.ru/images/site/cache/49/e6/49e6ca9936820110156a4869df0473e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2845" y="1330057"/>
            <a:ext cx="3684011" cy="429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fatiha.ru/knigi/klasika/tcadasa/rasul/images/Rasul_8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57" b="3324"/>
          <a:stretch/>
        </p:blipFill>
        <p:spPr bwMode="auto">
          <a:xfrm>
            <a:off x="965949" y="1210617"/>
            <a:ext cx="4487081" cy="473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183294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ание 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листание 7" id="{0CE75DB1-FDE2-4B07-8783-FD2325410490}" vid="{4B0FD19C-AF86-4C35-9F38-0720CAB13914}"/>
    </a:ext>
  </a:extLst>
</a:theme>
</file>

<file path=ppt/theme/theme2.xml><?xml version="1.0" encoding="utf-8"?>
<a:theme xmlns:a="http://schemas.openxmlformats.org/drawingml/2006/main" name="1_листание 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листание 7" id="{0CE75DB1-FDE2-4B07-8783-FD2325410490}" vid="{4B0FD19C-AF86-4C35-9F38-0720CAB13914}"/>
    </a:ext>
  </a:extLst>
</a:theme>
</file>

<file path=ppt/theme/theme3.xml><?xml version="1.0" encoding="utf-8"?>
<a:theme xmlns:a="http://schemas.openxmlformats.org/drawingml/2006/main" name="3_листание 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листание 7" id="{0CE75DB1-FDE2-4B07-8783-FD2325410490}" vid="{4B0FD19C-AF86-4C35-9F38-0720CAB13914}"/>
    </a:ext>
  </a:extLst>
</a:theme>
</file>

<file path=ppt/theme/theme4.xml><?xml version="1.0" encoding="utf-8"?>
<a:theme xmlns:a="http://schemas.openxmlformats.org/drawingml/2006/main" name="4_листание 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листание 7" id="{0CE75DB1-FDE2-4B07-8783-FD2325410490}" vid="{4B0FD19C-AF86-4C35-9F38-0720CAB13914}"/>
    </a:ext>
  </a:extLst>
</a:theme>
</file>

<file path=ppt/theme/theme5.xml><?xml version="1.0" encoding="utf-8"?>
<a:theme xmlns:a="http://schemas.openxmlformats.org/drawingml/2006/main" name="5_листание 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листание 7" id="{0CE75DB1-FDE2-4B07-8783-FD2325410490}" vid="{4B0FD19C-AF86-4C35-9F38-0720CAB13914}"/>
    </a:ext>
  </a:extLst>
</a:theme>
</file>

<file path=ppt/theme/theme6.xml><?xml version="1.0" encoding="utf-8"?>
<a:theme xmlns:a="http://schemas.openxmlformats.org/drawingml/2006/main" name="6_листание 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листание 7" id="{0CE75DB1-FDE2-4B07-8783-FD2325410490}" vid="{4B0FD19C-AF86-4C35-9F38-0720CAB13914}"/>
    </a:ext>
  </a:extLst>
</a:theme>
</file>

<file path=ppt/theme/theme7.xml><?xml version="1.0" encoding="utf-8"?>
<a:theme xmlns:a="http://schemas.openxmlformats.org/drawingml/2006/main" name="7_листание 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листание 7" id="{0CE75DB1-FDE2-4B07-8783-FD2325410490}" vid="{4B0FD19C-AF86-4C35-9F38-0720CAB13914}"/>
    </a:ext>
  </a:extLst>
</a:theme>
</file>

<file path=ppt/theme/theme8.xml><?xml version="1.0" encoding="utf-8"?>
<a:theme xmlns:a="http://schemas.openxmlformats.org/drawingml/2006/main" name="8_листание 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листание 7" id="{0CE75DB1-FDE2-4B07-8783-FD2325410490}" vid="{4B0FD19C-AF86-4C35-9F38-0720CAB1391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8</Template>
  <TotalTime>3491</TotalTime>
  <Words>212</Words>
  <Application>Microsoft Office PowerPoint</Application>
  <PresentationFormat>Произвольный</PresentationFormat>
  <Paragraphs>43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листание 8</vt:lpstr>
      <vt:lpstr>1_листание 8</vt:lpstr>
      <vt:lpstr>3_листание 8</vt:lpstr>
      <vt:lpstr>4_листание 8</vt:lpstr>
      <vt:lpstr>5_листание 8</vt:lpstr>
      <vt:lpstr>6_листание 8</vt:lpstr>
      <vt:lpstr>7_листание 8</vt:lpstr>
      <vt:lpstr>8_листание 8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Дарсил х1асил:  Сундул хIакъалъулъ нилъеца дарсида бицараб?   Гьаб хабаралдаса нилъеца щиб босизе кколеб, щиб малъулеб бугеб?  </vt:lpstr>
    </vt:vector>
  </TitlesOfParts>
  <Manager>Полшкова Виктория Валерьяновна</Manager>
  <Company>МАОУ ДО ЦРТДиЮКаменского района Пензенской области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Книга</dc:title>
  <dc:subject>литература, книги</dc:subject>
  <dc:creator>Viktoriya Polshkova</dc:creator>
  <cp:keywords>литература;шаблон по литературе;книга</cp:keywords>
  <cp:lastModifiedBy>ASUS</cp:lastModifiedBy>
  <cp:revision>115</cp:revision>
  <dcterms:created xsi:type="dcterms:W3CDTF">2016-11-15T09:14:47Z</dcterms:created>
  <dcterms:modified xsi:type="dcterms:W3CDTF">2020-05-18T09:54:55Z</dcterms:modified>
</cp:coreProperties>
</file>