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0" r:id="rId8"/>
  </p:sldMasterIdLst>
  <p:sldIdLst>
    <p:sldId id="256" r:id="rId9"/>
    <p:sldId id="264" r:id="rId10"/>
    <p:sldId id="258" r:id="rId11"/>
    <p:sldId id="262" r:id="rId12"/>
    <p:sldId id="259" r:id="rId13"/>
    <p:sldId id="271" r:id="rId14"/>
    <p:sldId id="263" r:id="rId15"/>
    <p:sldId id="265" r:id="rId16"/>
    <p:sldId id="276" r:id="rId17"/>
    <p:sldId id="277" r:id="rId18"/>
    <p:sldId id="278" r:id="rId19"/>
    <p:sldId id="279" r:id="rId20"/>
    <p:sldId id="283" r:id="rId21"/>
    <p:sldId id="268" r:id="rId22"/>
    <p:sldId id="281" r:id="rId23"/>
    <p:sldId id="280" r:id="rId24"/>
    <p:sldId id="261" r:id="rId25"/>
    <p:sldId id="269" r:id="rId26"/>
    <p:sldId id="260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4828"/>
    <a:srgbClr val="090909"/>
    <a:srgbClr val="C6C6C6"/>
    <a:srgbClr val="E6E6E6"/>
    <a:srgbClr val="59739A"/>
    <a:srgbClr val="5A739A"/>
    <a:srgbClr val="B685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88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0773429" y="188540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19415" y="188578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3429" y="5634606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415" y="5634644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3" y="820399"/>
            <a:ext cx="4921804" cy="2232367"/>
          </a:xfrm>
        </p:spPr>
        <p:txBody>
          <a:bodyPr anchor="b"/>
          <a:lstStyle>
            <a:lvl1pPr algn="ctr">
              <a:defRPr sz="6000">
                <a:solidFill>
                  <a:srgbClr val="090909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653312"/>
            <a:ext cx="492180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2"/>
          <p:cNvSpPr>
            <a:spLocks noGrp="1"/>
          </p:cNvSpPr>
          <p:nvPr>
            <p:ph idx="13"/>
          </p:nvPr>
        </p:nvSpPr>
        <p:spPr>
          <a:xfrm>
            <a:off x="6342626" y="820395"/>
            <a:ext cx="5011199" cy="49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80380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29041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6992" y="961401"/>
            <a:ext cx="2136808" cy="474291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863163"/>
            <a:ext cx="4933013" cy="49394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5802632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5802632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5802632"/>
            <a:ext cx="2743200" cy="365125"/>
          </a:xfrm>
        </p:spPr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82474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851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851" y="3653312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265893" y="1858963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87342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169" y="410406"/>
            <a:ext cx="48118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169" y="1825625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102408" y="1825625"/>
            <a:ext cx="4777101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31617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849" y="731213"/>
            <a:ext cx="4916671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5449" y="4546772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616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227" y="1825625"/>
            <a:ext cx="48540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5889" y="1825625"/>
            <a:ext cx="481184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2696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4068" y="365129"/>
            <a:ext cx="485401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6773" y="1681163"/>
            <a:ext cx="4845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6773" y="2505075"/>
            <a:ext cx="484546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4068" y="1681163"/>
            <a:ext cx="48540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4068" y="2505075"/>
            <a:ext cx="485401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7952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683" y="260194"/>
            <a:ext cx="462377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0542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0189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85" y="457201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941" y="464600"/>
            <a:ext cx="4774707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986" y="2048854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9131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684376" y="461509"/>
            <a:ext cx="4913832" cy="540094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441789" y="461472"/>
            <a:ext cx="5014560" cy="887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>
            <a:lvl1pPr>
              <a:defRPr>
                <a:solidFill>
                  <a:srgbClr val="090909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6441813" y="1483793"/>
            <a:ext cx="5014561" cy="4378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02377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08" y="457200"/>
            <a:ext cx="44586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56858" y="987463"/>
            <a:ext cx="47447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0708" y="2057400"/>
            <a:ext cx="44586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7982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9852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5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1964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851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851" y="3653312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265893" y="1858963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763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169" y="410406"/>
            <a:ext cx="48118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169" y="1825625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102408" y="1825625"/>
            <a:ext cx="4777101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729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849" y="731213"/>
            <a:ext cx="4916671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5449" y="4546772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84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227" y="1825625"/>
            <a:ext cx="48540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5889" y="1825625"/>
            <a:ext cx="481184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471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4068" y="365129"/>
            <a:ext cx="485401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6773" y="1681163"/>
            <a:ext cx="4845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6773" y="2505075"/>
            <a:ext cx="484546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4068" y="1681163"/>
            <a:ext cx="48540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4068" y="2505075"/>
            <a:ext cx="485401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37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683" y="260194"/>
            <a:ext cx="462377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473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834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7069" y="897308"/>
            <a:ext cx="5006731" cy="267805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47072" y="3920972"/>
            <a:ext cx="504482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98071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85" y="457201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941" y="464600"/>
            <a:ext cx="4774707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986" y="2048854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517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08" y="457200"/>
            <a:ext cx="44586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56858" y="987463"/>
            <a:ext cx="47447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0708" y="2057400"/>
            <a:ext cx="44586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740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897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5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681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851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851" y="3653312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265893" y="1858963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94530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169" y="410412"/>
            <a:ext cx="48118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169" y="1825625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102408" y="1825625"/>
            <a:ext cx="4777101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76677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853" y="731219"/>
            <a:ext cx="4916671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5453" y="4546778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8926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227" y="1825625"/>
            <a:ext cx="48540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5889" y="1825625"/>
            <a:ext cx="481184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783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4068" y="365129"/>
            <a:ext cx="485401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6773" y="1681163"/>
            <a:ext cx="4845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6773" y="2505075"/>
            <a:ext cx="484546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4068" y="1681163"/>
            <a:ext cx="48540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4068" y="2505075"/>
            <a:ext cx="485401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8994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683" y="260194"/>
            <a:ext cx="462377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4248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4581" y="452966"/>
            <a:ext cx="5109673" cy="546076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4556" y="6356387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51605" y="6356388"/>
            <a:ext cx="462327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3" y="6356388"/>
            <a:ext cx="2956844" cy="365125"/>
          </a:xfrm>
        </p:spPr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479558" y="452928"/>
            <a:ext cx="5087911" cy="930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3"/>
          </p:nvPr>
        </p:nvSpPr>
        <p:spPr>
          <a:xfrm>
            <a:off x="6479532" y="1517976"/>
            <a:ext cx="5087912" cy="439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35911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0820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85" y="457201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941" y="464600"/>
            <a:ext cx="4774707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986" y="2048854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9891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08" y="457200"/>
            <a:ext cx="44586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56862" y="987469"/>
            <a:ext cx="47447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0708" y="2057400"/>
            <a:ext cx="44586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4245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1801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5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4283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851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851" y="3653312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265893" y="1858963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6817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169" y="410392"/>
            <a:ext cx="48118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169" y="1825625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102408" y="1825625"/>
            <a:ext cx="4777101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02601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839" y="731199"/>
            <a:ext cx="4916671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5440" y="4546758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0607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227" y="1825625"/>
            <a:ext cx="48540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5889" y="1825625"/>
            <a:ext cx="481184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5750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4068" y="365129"/>
            <a:ext cx="485401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6773" y="1681163"/>
            <a:ext cx="4845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6773" y="2505075"/>
            <a:ext cx="484546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4068" y="1681163"/>
            <a:ext cx="48540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4068" y="2505075"/>
            <a:ext cx="485401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1922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1605" y="410267"/>
            <a:ext cx="5204387" cy="913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26" y="410265"/>
            <a:ext cx="50633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26" y="1401514"/>
            <a:ext cx="5063383" cy="421921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1601" y="1401510"/>
            <a:ext cx="52043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55221" y="2303651"/>
            <a:ext cx="5204387" cy="3425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18256" y="5728958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18656" y="5728958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90681" y="5728958"/>
            <a:ext cx="2968951" cy="365125"/>
          </a:xfrm>
        </p:spPr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0269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683" y="260194"/>
            <a:ext cx="462377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8658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4382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85" y="457201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941" y="464600"/>
            <a:ext cx="4774707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986" y="2048854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2163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08" y="457200"/>
            <a:ext cx="44586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56849" y="987449"/>
            <a:ext cx="47447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0708" y="2057400"/>
            <a:ext cx="44586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7625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1613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5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6082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845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844" y="3653312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265893" y="1858963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4162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168" y="410370"/>
            <a:ext cx="48118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168" y="1825625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102407" y="1825625"/>
            <a:ext cx="4777101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5553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825" y="731177"/>
            <a:ext cx="4916671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5425" y="4546736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695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225" y="1825625"/>
            <a:ext cx="48540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5889" y="1825625"/>
            <a:ext cx="481184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5705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969533"/>
            <a:ext cx="482816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71055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4067" y="365127"/>
            <a:ext cx="485401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6771" y="1681163"/>
            <a:ext cx="4845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6771" y="2505075"/>
            <a:ext cx="484546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4067" y="1681163"/>
            <a:ext cx="48540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4067" y="2505075"/>
            <a:ext cx="485401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3096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683" y="260194"/>
            <a:ext cx="462377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7206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4290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85" y="457201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941" y="464600"/>
            <a:ext cx="4774707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986" y="2048854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7818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08" y="457200"/>
            <a:ext cx="44586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56834" y="987427"/>
            <a:ext cx="47447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0708" y="2057400"/>
            <a:ext cx="44586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9110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0392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3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0816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0773429" y="188540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19414" y="188540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3429" y="5634606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414" y="5634606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1" y="820395"/>
            <a:ext cx="4921804" cy="2232367"/>
          </a:xfrm>
        </p:spPr>
        <p:txBody>
          <a:bodyPr anchor="b"/>
          <a:lstStyle>
            <a:lvl1pPr algn="ctr">
              <a:defRPr sz="6000">
                <a:solidFill>
                  <a:srgbClr val="090909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653312"/>
            <a:ext cx="492180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idx="13"/>
          </p:nvPr>
        </p:nvSpPr>
        <p:spPr>
          <a:xfrm>
            <a:off x="6342601" y="820395"/>
            <a:ext cx="5011199" cy="494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66524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684376" y="461471"/>
            <a:ext cx="4913832" cy="540094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441789" y="461472"/>
            <a:ext cx="5014560" cy="887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>
            <a:lvl1pPr>
              <a:defRPr>
                <a:solidFill>
                  <a:srgbClr val="090909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6441788" y="1483793"/>
            <a:ext cx="5014561" cy="4378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22920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7070" y="897308"/>
            <a:ext cx="5006730" cy="267805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47069" y="3920934"/>
            <a:ext cx="504482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985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7447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4555" y="452928"/>
            <a:ext cx="5109673" cy="546076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4556" y="6356349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51603" y="6356350"/>
            <a:ext cx="4623275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56844" cy="365125"/>
          </a:xfrm>
        </p:spPr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479532" y="452928"/>
            <a:ext cx="5087911" cy="930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3"/>
          </p:nvPr>
        </p:nvSpPr>
        <p:spPr>
          <a:xfrm>
            <a:off x="6479532" y="1517976"/>
            <a:ext cx="5087912" cy="439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9412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1602" y="410265"/>
            <a:ext cx="5204387" cy="913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410265"/>
            <a:ext cx="50633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01" y="1401510"/>
            <a:ext cx="5063382" cy="421921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1601" y="1401510"/>
            <a:ext cx="52043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55219" y="2303645"/>
            <a:ext cx="5204387" cy="3425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18256" y="5728920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18656" y="5728920"/>
            <a:ext cx="4114800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90656" y="5728920"/>
            <a:ext cx="2968950" cy="365125"/>
          </a:xfrm>
        </p:spPr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7522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969495"/>
            <a:ext cx="48281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409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2924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392" y="249640"/>
            <a:ext cx="4990606" cy="9443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4304" y="452928"/>
            <a:ext cx="5203972" cy="52642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6392" y="1281870"/>
            <a:ext cx="4990607" cy="44562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26392" y="5804985"/>
            <a:ext cx="2829370" cy="217407"/>
          </a:xfrm>
        </p:spPr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12962" y="5804985"/>
            <a:ext cx="4114800" cy="217407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84962" y="5804985"/>
            <a:ext cx="2943314" cy="217407"/>
          </a:xfrm>
        </p:spPr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0891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108" y="517406"/>
            <a:ext cx="4972500" cy="12632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39742" y="517406"/>
            <a:ext cx="489696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1108" y="1974079"/>
            <a:ext cx="4972499" cy="34169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1108" y="5584455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1508" y="5584455"/>
            <a:ext cx="4114800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93508" y="5584455"/>
            <a:ext cx="2743200" cy="365125"/>
          </a:xfrm>
        </p:spPr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0751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6087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6992" y="961401"/>
            <a:ext cx="2136808" cy="474291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863125"/>
            <a:ext cx="4933013" cy="49394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5802594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5802594"/>
            <a:ext cx="4114800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5802594"/>
            <a:ext cx="2743200" cy="365125"/>
          </a:xfrm>
        </p:spPr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7090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843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842" y="3653312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265892" y="1858963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7787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167" y="410368"/>
            <a:ext cx="48118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167" y="1825625"/>
            <a:ext cx="481184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102406" y="1825625"/>
            <a:ext cx="4777101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0764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16" y="249678"/>
            <a:ext cx="4990607" cy="9443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4307" y="452928"/>
            <a:ext cx="5203972" cy="52642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6418" y="1281870"/>
            <a:ext cx="4990607" cy="44562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26393" y="5805023"/>
            <a:ext cx="2829371" cy="217407"/>
          </a:xfrm>
        </p:spPr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12963" y="5805023"/>
            <a:ext cx="4114800" cy="21740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84961" y="5805023"/>
            <a:ext cx="2943315" cy="217407"/>
          </a:xfrm>
        </p:spPr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72678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824" y="731175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5423" y="4546734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876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224" y="1825625"/>
            <a:ext cx="48540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5888" y="1825625"/>
            <a:ext cx="481184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626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4066" y="365125"/>
            <a:ext cx="485401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6770" y="1681163"/>
            <a:ext cx="48454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6771" y="2505075"/>
            <a:ext cx="484546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4066" y="1681163"/>
            <a:ext cx="48540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4066" y="2505075"/>
            <a:ext cx="485401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5669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682" y="260194"/>
            <a:ext cx="462377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808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460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85" y="457201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942" y="464600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986" y="2048854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536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08" y="457200"/>
            <a:ext cx="44586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56834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0708" y="2057400"/>
            <a:ext cx="44586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0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927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761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111" y="517444"/>
            <a:ext cx="4972500" cy="12632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39766" y="517444"/>
            <a:ext cx="489696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1109" y="1974079"/>
            <a:ext cx="4972499" cy="34169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1108" y="5584493"/>
            <a:ext cx="2743200" cy="365125"/>
          </a:xfrm>
        </p:spPr>
        <p:txBody>
          <a:bodyPr/>
          <a:lstStyle/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1508" y="5584493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93508" y="5584493"/>
            <a:ext cx="2743200" cy="365125"/>
          </a:xfrm>
        </p:spPr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86009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0773429" y="188540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19415" y="188578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3429" y="5634606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415" y="5634644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11129032" y="6673334"/>
            <a:ext cx="8611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2447" y="632389"/>
            <a:ext cx="5011199" cy="112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2447" y="1825627"/>
            <a:ext cx="5011199" cy="402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03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0">
          <a:ln w="0"/>
          <a:solidFill>
            <a:srgbClr val="090909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524753" y="6639150"/>
            <a:ext cx="8611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9" y="365129"/>
            <a:ext cx="4811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9" y="1825625"/>
            <a:ext cx="4811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89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B6855B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524753" y="6639150"/>
            <a:ext cx="8611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9" y="365129"/>
            <a:ext cx="4811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9" y="1825625"/>
            <a:ext cx="4811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9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B6855B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524757" y="6639150"/>
            <a:ext cx="8611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9" y="365129"/>
            <a:ext cx="4811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9" y="1825625"/>
            <a:ext cx="4811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69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B6855B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524744" y="6639150"/>
            <a:ext cx="8611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9" y="365129"/>
            <a:ext cx="4811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9" y="1825625"/>
            <a:ext cx="4811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23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B6855B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524729" y="6639150"/>
            <a:ext cx="8611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9" y="365127"/>
            <a:ext cx="4811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9" y="1825625"/>
            <a:ext cx="4811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1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B6855B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0773429" y="188540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19414" y="188540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3429" y="5634606"/>
            <a:ext cx="1037571" cy="8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ycast.ru/uploads/2018/08/31/25759348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414" y="5634606"/>
            <a:ext cx="1037572" cy="8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11129006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2423" y="632389"/>
            <a:ext cx="5011198" cy="112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2422" y="1825624"/>
            <a:ext cx="5011199" cy="402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12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0">
          <a:ln w="0"/>
          <a:solidFill>
            <a:srgbClr val="090909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524727" y="6639150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B7B1A0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B7B1A0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4811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4811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9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B6855B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9.xml"/><Relationship Id="rId1" Type="http://schemas.openxmlformats.org/officeDocument/2006/relationships/audio" Target="../media/media1.mp3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0"/>
          <p:cNvSpPr txBox="1">
            <a:spLocks/>
          </p:cNvSpPr>
          <p:nvPr/>
        </p:nvSpPr>
        <p:spPr>
          <a:xfrm>
            <a:off x="6419717" y="1121434"/>
            <a:ext cx="4811843" cy="505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GReverence-Obliqu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GReverence-Obliqu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GReverence-Obliqu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ence-Obliqu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ence-Obliqu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200" dirty="0"/>
          </a:p>
        </p:txBody>
      </p:sp>
      <p:pic>
        <p:nvPicPr>
          <p:cNvPr id="1026" name="Picture 2" descr="https://www.interdag.ru/images/site/cache/49/e6/49e6ca9936820110156a4869df0473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610" y="886499"/>
            <a:ext cx="4108359" cy="479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83736" y="2128917"/>
            <a:ext cx="477246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Хизгил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8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Авшалумов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9274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3383507a2e916060f82ea4ff7f9a8a16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4" y="1803089"/>
            <a:ext cx="4669193" cy="31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1.1zoom.me/big7/943/Italy_Houses_Rivers_Sky_411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594" y="1796976"/>
            <a:ext cx="4698815" cy="31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3142" y="748570"/>
            <a:ext cx="2939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Дербент 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14190" y="744070"/>
            <a:ext cx="1778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Рим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5400" b="1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3049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iro.medium.com/max/580/0*7CHA5maQ_svZixSN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146" y="1508755"/>
            <a:ext cx="4261879" cy="426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zastavki.com/pictures/originals/2014/World___France_House_on_the_rock_in_Monaco_07211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7717" y="1833005"/>
            <a:ext cx="4820655" cy="36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1297" y="560006"/>
            <a:ext cx="2499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Гъуниб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54374" y="597397"/>
            <a:ext cx="278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Монако 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546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russights.ru/img-b/naryn-kala-dagesta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976" y="1893193"/>
            <a:ext cx="4859629" cy="364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vatars.mds.yandex.net/get-pdb/805160/ec060505-f1c1-42db-b9a6-7a386dc54d91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011" y="1975298"/>
            <a:ext cx="5220776" cy="348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08626" y="962178"/>
            <a:ext cx="3343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Акрополь 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6151" y="962178"/>
            <a:ext cx="4567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Нарын -</a:t>
            </a:r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хъала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3133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ida1\Documents\Bluetooth Folder\IMG_20200317_0645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8452" r="37552" b="629"/>
          <a:stretch/>
        </p:blipFill>
        <p:spPr bwMode="auto">
          <a:xfrm rot="16200000">
            <a:off x="5547444" y="354988"/>
            <a:ext cx="1342814" cy="116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ida1\Documents\Bluetooth Folder\IMG-20200316-WA00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33" b="11344"/>
          <a:stretch/>
        </p:blipFill>
        <p:spPr bwMode="auto">
          <a:xfrm>
            <a:off x="7131264" y="457198"/>
            <a:ext cx="3694161" cy="50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333" y="1562632"/>
            <a:ext cx="6014788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Тема: </a:t>
            </a:r>
          </a:p>
          <a:p>
            <a:pPr algn="ctr"/>
            <a:r>
              <a:rPr lang="ru-RU" sz="6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« </a:t>
            </a:r>
            <a:r>
              <a:rPr lang="ru-RU" sz="66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Дир</a:t>
            </a:r>
            <a:r>
              <a:rPr lang="ru-RU" sz="6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6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мадугьал</a:t>
            </a:r>
            <a:r>
              <a:rPr lang="ru-RU" sz="6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– </a:t>
            </a:r>
          </a:p>
          <a:p>
            <a:pPr algn="ctr"/>
            <a:r>
              <a:rPr lang="ru-RU" sz="66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дир</a:t>
            </a:r>
            <a:r>
              <a:rPr lang="ru-RU" sz="6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6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тушман</a:t>
            </a:r>
            <a:r>
              <a:rPr lang="ru-RU" sz="6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6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2304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8273" y="38"/>
            <a:ext cx="93955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Словарияб</a:t>
            </a:r>
            <a:r>
              <a:rPr lang="ru-RU" sz="7200" b="1" cap="none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           х1алт1и</a:t>
            </a:r>
            <a:endParaRPr lang="ru-RU" sz="72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6847" y="810222"/>
            <a:ext cx="11075831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Узун –</a:t>
            </a:r>
            <a:r>
              <a:rPr lang="ru-RU" sz="40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Бурни</a:t>
            </a:r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               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Халатал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маг1арзукъалал</a:t>
            </a:r>
          </a:p>
          <a:p>
            <a:pPr algn="ctr"/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Сары-                               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 баг1арав</a:t>
            </a:r>
          </a:p>
          <a:p>
            <a:pPr algn="ctr"/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Пилийтон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фельетон 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хъач</a:t>
            </a:r>
            <a:r>
              <a:rPr lang="pt-PT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 г</a:t>
            </a:r>
            <a:r>
              <a:rPr lang="pt-PT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унгут</a:t>
            </a:r>
            <a:r>
              <a:rPr lang="pt-PT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аби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къват</a:t>
            </a:r>
            <a:r>
              <a:rPr lang="pt-PT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ир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</a:t>
            </a:r>
            <a:r>
              <a:rPr lang="pt-PT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вазарун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кепалда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какун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хъвараб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газеталъул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яги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журналалъул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макъала</a:t>
            </a:r>
            <a:endParaRPr lang="ru-RU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Яриман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                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х1алихьатав 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ягъзинав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</a:t>
            </a:r>
            <a:endParaRPr lang="ru-RU" sz="40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Шагьи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-пара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--   Г1исинаб г1арац </a:t>
            </a:r>
          </a:p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Ч1ук1на-                    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Х1алт1изе </a:t>
            </a:r>
            <a:r>
              <a:rPr lang="ru-RU" sz="4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бокьуларев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Пурокурор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Прокурор</a:t>
            </a:r>
            <a:endParaRPr lang="ru-RU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550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народная - Музыка гор. Дагестанские мотивы (www.hotplayer.ru)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416925" y="3695700"/>
            <a:ext cx="609600" cy="609600"/>
          </a:xfrm>
        </p:spPr>
      </p:pic>
      <p:sp>
        <p:nvSpPr>
          <p:cNvPr id="4" name="Объект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0880" y="2452180"/>
            <a:ext cx="106651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 err="1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Кицаби</a:t>
            </a:r>
            <a:r>
              <a:rPr lang="ru-RU" sz="11500" b="1" spc="5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рак</a:t>
            </a:r>
            <a:r>
              <a:rPr lang="pt-PT" sz="115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11500" b="1" spc="5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аре </a:t>
            </a:r>
            <a:endParaRPr lang="ru-RU" sz="11500" b="1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899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422856" y="272624"/>
            <a:ext cx="11346287" cy="6585376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err="1" smtClean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Мадугьал</a:t>
            </a:r>
            <a:r>
              <a:rPr lang="ru-RU" sz="4800" b="1" dirty="0" smtClean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лъик</a:t>
            </a:r>
            <a:r>
              <a:rPr lang="en-US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I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асул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ражи-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хоно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росасе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арабила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,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мадугьал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квешасул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лъик</a:t>
            </a:r>
            <a:r>
              <a:rPr lang="en-US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I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ай яс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рокъой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хут</a:t>
            </a:r>
            <a:r>
              <a:rPr lang="en-US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I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арайила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.</a:t>
            </a:r>
            <a:endParaRPr lang="ru-RU" sz="24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Дулъ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гьеч1еб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гьунаралдалъун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мун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веццулев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чи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--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дур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тушман</a:t>
            </a:r>
            <a:r>
              <a:rPr lang="ru-RU" sz="2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ru-RU" sz="24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Бит</a:t>
            </a:r>
            <a:r>
              <a:rPr lang="en-US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I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аралъе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гуро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гьа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къвариг</a:t>
            </a:r>
            <a:r>
              <a:rPr lang="en-US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I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унеб</a:t>
            </a:r>
            <a:r>
              <a:rPr lang="ru-RU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, </a:t>
            </a:r>
            <a:r>
              <a:rPr lang="ru-RU" sz="4800" b="1" dirty="0" err="1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гьересиялъейин</a:t>
            </a:r>
            <a:r>
              <a:rPr lang="en-US" sz="4800" b="1" dirty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.</a:t>
            </a: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sz="24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1994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20200518_121911.jpg"/>
          <p:cNvPicPr>
            <a:picLocks noChangeAspect="1" noChangeArrowheads="1"/>
          </p:cNvPicPr>
          <p:nvPr/>
        </p:nvPicPr>
        <p:blipFill>
          <a:blip r:embed="rId2" cstate="print"/>
          <a:srcRect t="15849"/>
          <a:stretch>
            <a:fillRect/>
          </a:stretch>
        </p:blipFill>
        <p:spPr bwMode="auto">
          <a:xfrm>
            <a:off x="1529669" y="522514"/>
            <a:ext cx="8883294" cy="5606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16161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3"/>
          </p:nvPr>
        </p:nvSpPr>
        <p:spPr>
          <a:xfrm>
            <a:off x="5558971" y="5907313"/>
            <a:ext cx="320538" cy="26964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Users\User\Desktop\IMG_20200518_121928.jpg"/>
          <p:cNvPicPr>
            <a:picLocks noChangeAspect="1" noChangeArrowheads="1"/>
          </p:cNvPicPr>
          <p:nvPr/>
        </p:nvPicPr>
        <p:blipFill>
          <a:blip r:embed="rId2" cstate="print"/>
          <a:srcRect l="5736" t="17947" r="3381"/>
          <a:stretch>
            <a:fillRect/>
          </a:stretch>
        </p:blipFill>
        <p:spPr bwMode="auto">
          <a:xfrm rot="5400000">
            <a:off x="2885231" y="206310"/>
            <a:ext cx="6077129" cy="661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103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0200518_121942.jpg"/>
          <p:cNvPicPr>
            <a:picLocks noChangeAspect="1" noChangeArrowheads="1"/>
          </p:cNvPicPr>
          <p:nvPr/>
        </p:nvPicPr>
        <p:blipFill>
          <a:blip r:embed="rId2" cstate="print"/>
          <a:srcRect l="3783" t="8186" r="2202" b="2552"/>
          <a:stretch>
            <a:fillRect/>
          </a:stretch>
        </p:blipFill>
        <p:spPr bwMode="auto">
          <a:xfrm rot="5400000">
            <a:off x="2721429" y="-297540"/>
            <a:ext cx="6357258" cy="732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85690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dn.turkaramamotoru.com/ru/avshalumov-hizgil-davidovich-3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707" y="764792"/>
            <a:ext cx="3542205" cy="52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8682" y="956912"/>
            <a:ext cx="43916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i="1" u="sng" dirty="0" err="1" smtClean="0">
                <a:solidFill>
                  <a:srgbClr val="FF0000"/>
                </a:solidFill>
                <a:latin typeface="Droid Sans"/>
              </a:rPr>
              <a:t>Шапакъатал</a:t>
            </a:r>
            <a:endParaRPr lang="ru-RU" sz="3200" b="1" i="1" u="sng" dirty="0" smtClean="0">
              <a:solidFill>
                <a:srgbClr val="FF0000"/>
              </a:solidFill>
              <a:latin typeface="Droid Sans"/>
            </a:endParaRPr>
          </a:p>
          <a:p>
            <a:pPr algn="ctr" fontAlgn="base"/>
            <a:r>
              <a:rPr lang="ru-RU" sz="2400" b="1" i="1" dirty="0" smtClean="0">
                <a:solidFill>
                  <a:srgbClr val="FF0000"/>
                </a:solidFill>
                <a:latin typeface="Droid Sans"/>
              </a:rPr>
              <a:t>орден </a:t>
            </a: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Отечественной войны 1-й степени</a:t>
            </a:r>
          </a:p>
          <a:p>
            <a:pPr fontAlgn="base">
              <a:buFont typeface="Arial"/>
              <a:buChar char="•"/>
            </a:pP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орден Дружбы народов.</a:t>
            </a:r>
          </a:p>
          <a:p>
            <a:pPr fontAlgn="base">
              <a:buFont typeface="Arial"/>
              <a:buChar char="•"/>
            </a:pP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орден «Знак почёта» и медалями.</a:t>
            </a:r>
          </a:p>
          <a:p>
            <a:pPr fontAlgn="base">
              <a:buFont typeface="Arial"/>
              <a:buChar char="•"/>
            </a:pP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Лауреат республиканской премии им. С. </a:t>
            </a:r>
            <a:r>
              <a:rPr lang="ru-RU" sz="2400" b="1" i="1" dirty="0" err="1">
                <a:solidFill>
                  <a:srgbClr val="FF0000"/>
                </a:solidFill>
                <a:latin typeface="Droid Sans"/>
              </a:rPr>
              <a:t>Стальского</a:t>
            </a: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.</a:t>
            </a:r>
          </a:p>
          <a:p>
            <a:pPr fontAlgn="base">
              <a:buFont typeface="Arial"/>
              <a:buChar char="•"/>
            </a:pP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Заслуженный работник культуры Дагестанской АССР (1968)</a:t>
            </a:r>
          </a:p>
          <a:p>
            <a:pPr fontAlgn="base">
              <a:buFont typeface="Arial"/>
              <a:buChar char="•"/>
            </a:pPr>
            <a:r>
              <a:rPr lang="ru-RU" sz="2400" b="1" i="1" dirty="0">
                <a:solidFill>
                  <a:srgbClr val="FF0000"/>
                </a:solidFill>
                <a:latin typeface="Droid Sans"/>
              </a:rPr>
              <a:t>Заслуженный работник культуры РСФСР (1976)</a:t>
            </a:r>
            <a:endParaRPr lang="ru-RU" sz="2400" b="1" i="1" dirty="0">
              <a:solidFill>
                <a:srgbClr val="FF0000"/>
              </a:solidFill>
              <a:effectLst/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3241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IMG_20200518_121951.jpg"/>
          <p:cNvPicPr>
            <a:picLocks noChangeAspect="1" noChangeArrowheads="1"/>
          </p:cNvPicPr>
          <p:nvPr/>
        </p:nvPicPr>
        <p:blipFill>
          <a:blip r:embed="rId2" cstate="print"/>
          <a:srcRect t="12433" r="8305"/>
          <a:stretch>
            <a:fillRect/>
          </a:stretch>
        </p:blipFill>
        <p:spPr bwMode="auto">
          <a:xfrm rot="5400000">
            <a:off x="3006841" y="-215336"/>
            <a:ext cx="6281510" cy="72410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0200518_122006.jpg"/>
          <p:cNvPicPr>
            <a:picLocks noChangeAspect="1" noChangeArrowheads="1"/>
          </p:cNvPicPr>
          <p:nvPr/>
        </p:nvPicPr>
        <p:blipFill>
          <a:blip r:embed="rId2" cstate="print"/>
          <a:srcRect l="4266" t="4121" b="6852"/>
          <a:stretch>
            <a:fillRect/>
          </a:stretch>
        </p:blipFill>
        <p:spPr bwMode="auto">
          <a:xfrm rot="5400000">
            <a:off x="2648858" y="-341085"/>
            <a:ext cx="6194878" cy="72888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G_20200518_122022.jpg"/>
          <p:cNvPicPr>
            <a:picLocks noChangeAspect="1" noChangeArrowheads="1"/>
          </p:cNvPicPr>
          <p:nvPr/>
        </p:nvPicPr>
        <p:blipFill>
          <a:blip r:embed="rId2" cstate="print"/>
          <a:srcRect l="2820" t="9409" r="10613" b="7575"/>
          <a:stretch>
            <a:fillRect/>
          </a:stretch>
        </p:blipFill>
        <p:spPr bwMode="auto">
          <a:xfrm rot="5400000">
            <a:off x="2844800" y="-464457"/>
            <a:ext cx="6204859" cy="75837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G_20200518_122030.jpg"/>
          <p:cNvPicPr>
            <a:picLocks noChangeAspect="1" noChangeArrowheads="1"/>
          </p:cNvPicPr>
          <p:nvPr/>
        </p:nvPicPr>
        <p:blipFill>
          <a:blip r:embed="rId2" cstate="print"/>
          <a:srcRect l="7522" t="6973" r="33257" b="3197"/>
          <a:stretch>
            <a:fillRect/>
          </a:stretch>
        </p:blipFill>
        <p:spPr bwMode="auto">
          <a:xfrm rot="5400000">
            <a:off x="2824474" y="-705390"/>
            <a:ext cx="6136649" cy="81860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16" y="249678"/>
            <a:ext cx="4990607" cy="5556036"/>
          </a:xfrm>
        </p:spPr>
        <p:txBody>
          <a:bodyPr>
            <a:normAutofit/>
          </a:bodyPr>
          <a:lstStyle/>
          <a:p>
            <a:pPr defTabSz="912813"/>
            <a:r>
              <a:rPr lang="ru-RU" b="1" i="1" dirty="0" err="1" smtClean="0">
                <a:solidFill>
                  <a:srgbClr val="FF0066"/>
                </a:solidFill>
                <a:latin typeface="Georgia" pitchFamily="18" charset="0"/>
              </a:rPr>
              <a:t>Дарсил</a:t>
            </a:r>
            <a:r>
              <a:rPr lang="ru-RU" b="1" i="1" dirty="0" smtClean="0">
                <a:solidFill>
                  <a:srgbClr val="FF0066"/>
                </a:solidFill>
                <a:latin typeface="Georgia" pitchFamily="18" charset="0"/>
              </a:rPr>
              <a:t> х1асил:</a:t>
            </a:r>
            <a:br>
              <a:rPr lang="ru-RU" b="1" i="1" dirty="0" smtClean="0">
                <a:solidFill>
                  <a:srgbClr val="FF0066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FF0066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FF0066"/>
                </a:solidFill>
                <a:latin typeface="Georgia" pitchFamily="18" charset="0"/>
              </a:rPr>
            </a:b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Сундул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х</a:t>
            </a:r>
            <a:r>
              <a:rPr lang="en-US" b="1" dirty="0" smtClean="0">
                <a:solidFill>
                  <a:schemeClr val="tx1"/>
                </a:solidFill>
                <a:cs typeface="Aharoni" pitchFamily="2" charset="-79"/>
              </a:rPr>
              <a:t>I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акъалъулъ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нилъеца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дарсида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бицараб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?</a:t>
            </a:r>
            <a:br>
              <a:rPr lang="ru-RU" b="1" dirty="0" smtClean="0">
                <a:solidFill>
                  <a:schemeClr val="tx1"/>
                </a:solidFill>
                <a:cs typeface="Aharoni" pitchFamily="2" charset="-79"/>
              </a:rPr>
            </a:b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/>
            </a:r>
            <a:br>
              <a:rPr lang="ru-RU" b="1" dirty="0" smtClean="0">
                <a:solidFill>
                  <a:schemeClr val="tx1"/>
                </a:solidFill>
                <a:cs typeface="Aharoni" pitchFamily="2" charset="-79"/>
              </a:rPr>
            </a:b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Гьаб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хабаралдаса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нилъеца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щиб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босизе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кколеб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щиб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малъулеб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cs typeface="Aharoni" pitchFamily="2" charset="-79"/>
              </a:rPr>
              <a:t>бугеб</a:t>
            </a:r>
            <a:r>
              <a:rPr lang="ru-RU" b="1" dirty="0" smtClean="0">
                <a:solidFill>
                  <a:schemeClr val="tx1"/>
                </a:solidFill>
                <a:cs typeface="Aharoni" pitchFamily="2" charset="-79"/>
              </a:rPr>
              <a:t>?</a:t>
            </a:r>
            <a:br>
              <a:rPr lang="ru-RU" b="1" dirty="0" smtClean="0">
                <a:solidFill>
                  <a:schemeClr val="tx1"/>
                </a:solidFill>
                <a:cs typeface="Aharoni" pitchFamily="2" charset="-79"/>
              </a:rPr>
            </a:br>
            <a:r>
              <a:rPr lang="ru-RU" b="1" i="1" dirty="0" smtClean="0">
                <a:solidFill>
                  <a:srgbClr val="FF0066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FF0066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itchFamily="18" charset="0"/>
              </a:rPr>
              <a:t>         </a:t>
            </a:r>
            <a:r>
              <a:rPr lang="ru-RU" b="1" dirty="0" err="1" smtClean="0">
                <a:solidFill>
                  <a:srgbClr val="FF0066"/>
                </a:solidFill>
                <a:latin typeface="Times New Roman" pitchFamily="18" charset="0"/>
              </a:rPr>
              <a:t>Рокъобе</a:t>
            </a:r>
            <a:r>
              <a:rPr lang="ru-RU" b="1" dirty="0" smtClean="0">
                <a:solidFill>
                  <a:srgbClr val="FF0066"/>
                </a:solidFill>
                <a:latin typeface="Times New Roman" pitchFamily="18" charset="0"/>
              </a:rPr>
              <a:t> х1алт1и:</a:t>
            </a:r>
          </a:p>
          <a:p>
            <a:pPr marL="609600" indent="-609600" algn="ctr">
              <a:buFontTx/>
              <a:buAutoNum type="arabicPeriod"/>
              <a:defRPr/>
            </a:pPr>
            <a:r>
              <a:rPr lang="ru-RU" dirty="0" err="1" smtClean="0">
                <a:latin typeface="Times New Roman" pitchFamily="18" charset="0"/>
              </a:rPr>
              <a:t>Рокъоб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</a:rPr>
              <a:t>кьураб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</a:rPr>
              <a:t>дарс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</a:rPr>
              <a:t>пасих</a:t>
            </a:r>
            <a:r>
              <a:rPr lang="en-US" dirty="0" smtClean="0">
                <a:latin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</a:rPr>
              <a:t>го </a:t>
            </a:r>
            <a:r>
              <a:rPr lang="ru-RU" dirty="0" err="1" smtClean="0">
                <a:latin typeface="Times New Roman" pitchFamily="18" charset="0"/>
              </a:rPr>
              <a:t>ц</a:t>
            </a:r>
            <a:r>
              <a:rPr lang="en-US" dirty="0" smtClean="0">
                <a:latin typeface="Times New Roman" pitchFamily="18" charset="0"/>
              </a:rPr>
              <a:t>I</a:t>
            </a:r>
            <a:r>
              <a:rPr lang="ru-RU" dirty="0" err="1" smtClean="0">
                <a:latin typeface="Times New Roman" pitchFamily="18" charset="0"/>
              </a:rPr>
              <a:t>ализе</a:t>
            </a:r>
            <a:r>
              <a:rPr lang="ru-RU" dirty="0" smtClean="0">
                <a:latin typeface="Times New Roman" pitchFamily="18" charset="0"/>
              </a:rPr>
              <a:t>.</a:t>
            </a:r>
          </a:p>
          <a:p>
            <a:pPr marL="609600" indent="-609600" algn="ctr">
              <a:buFontTx/>
              <a:buAutoNum type="arabicPeriod"/>
              <a:defRPr/>
            </a:pPr>
            <a:r>
              <a:rPr lang="ru-RU" dirty="0" smtClean="0">
                <a:latin typeface="Times New Roman" pitchFamily="18" charset="0"/>
              </a:rPr>
              <a:t>Ц</a:t>
            </a:r>
            <a:r>
              <a:rPr lang="en-US" dirty="0" smtClean="0">
                <a:latin typeface="Times New Roman" pitchFamily="18" charset="0"/>
              </a:rPr>
              <a:t>I</a:t>
            </a:r>
            <a:r>
              <a:rPr lang="ru-RU" dirty="0" err="1" smtClean="0">
                <a:latin typeface="Times New Roman" pitchFamily="18" charset="0"/>
              </a:rPr>
              <a:t>алараб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</a:rPr>
              <a:t>хабаралъул</a:t>
            </a:r>
            <a:r>
              <a:rPr lang="ru-RU" dirty="0" smtClean="0">
                <a:latin typeface="Times New Roman" pitchFamily="18" charset="0"/>
              </a:rPr>
              <a:t> маг</a:t>
            </a:r>
            <a:r>
              <a:rPr lang="en-US" dirty="0" smtClean="0">
                <a:latin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</a:rPr>
              <a:t>на </a:t>
            </a:r>
            <a:r>
              <a:rPr lang="ru-RU" dirty="0" err="1" smtClean="0">
                <a:latin typeface="Times New Roman" pitchFamily="18" charset="0"/>
              </a:rPr>
              <a:t>гьаби</a:t>
            </a:r>
            <a:r>
              <a:rPr lang="ru-RU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/>
              <a:t>       </a:t>
            </a:r>
          </a:p>
          <a:p>
            <a:pPr>
              <a:buNone/>
            </a:pPr>
            <a:r>
              <a:rPr lang="ru-RU" dirty="0" smtClean="0"/>
              <a:t>        </a:t>
            </a:r>
            <a:r>
              <a:rPr lang="ru-RU" dirty="0" err="1" smtClean="0">
                <a:solidFill>
                  <a:srgbClr val="FF0000"/>
                </a:solidFill>
              </a:rPr>
              <a:t>Гьалдалъун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дарс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лъугьана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къо-мех</a:t>
            </a:r>
            <a:r>
              <a:rPr lang="ru-RU" dirty="0" smtClean="0">
                <a:solidFill>
                  <a:srgbClr val="FF0000"/>
                </a:solidFill>
              </a:rPr>
              <a:t> лъик1 !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</a:t>
            </a:r>
            <a:r>
              <a:rPr lang="ru-RU" dirty="0" err="1" smtClean="0">
                <a:solidFill>
                  <a:srgbClr val="FF0000"/>
                </a:solidFill>
              </a:rPr>
              <a:t>Киназего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баркала</a:t>
            </a:r>
            <a:r>
              <a:rPr lang="ru-RU" dirty="0" smtClean="0">
                <a:solidFill>
                  <a:srgbClr val="FF0000"/>
                </a:solidFill>
              </a:rPr>
              <a:t> 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v2.litres.ru/pub/c/elektronnaya-kniga/cover_max1500/8682323-hizgil-avshalumov-nevesta-s-surpriz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252" y="593917"/>
            <a:ext cx="3287797" cy="513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megi.com/upload/iblock/00b/00b8fc752c2aecf86cd8f54c74e57f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162" y="511816"/>
            <a:ext cx="3244447" cy="53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tmegi.com/upload/iblock/656/656a01b8dec7276120b29625856ef6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157" y="427633"/>
            <a:ext cx="3579299" cy="547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tmegi.com/upload/iblock/9ea/9ea04f4a5f714143e253a3dcf05f2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4434" y="427670"/>
            <a:ext cx="3617935" cy="56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53922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megi.com/upload/iblock/d2c/d2cf06d8a2c05dd0ca216855bd300c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480" y="825321"/>
            <a:ext cx="4184607" cy="49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tmegi.com/upload/iblock/060/0607476597bc183e9ed97c285d2ed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468" y="496730"/>
            <a:ext cx="3733845" cy="55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64398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nterdag.ru/images/site/cache/49/e6/49e6ca9936820110156a4869df0473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583" y="557325"/>
            <a:ext cx="4379468" cy="51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megi.com/upload/iblock/920/92000c2a5ae680095d100a62665224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587" y="1374914"/>
            <a:ext cx="5163400" cy="387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39905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www.derbentmuzei.ru/images/dsc-3935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19" t="17407" r="25310" b="27562"/>
          <a:stretch/>
        </p:blipFill>
        <p:spPr bwMode="auto">
          <a:xfrm>
            <a:off x="1113479" y="1654026"/>
            <a:ext cx="4854321" cy="3146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9081" y="959859"/>
            <a:ext cx="488969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Хизгил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Авшалумов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ясал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 Людмила </a:t>
            </a:r>
          </a:p>
          <a:p>
            <a:pPr algn="ctr"/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ва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Наидагун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9 май. 1997сон.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9816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srd.ru/storage/pub/foto/4fcdc083ad9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69" r="15329"/>
          <a:stretch/>
        </p:blipFill>
        <p:spPr bwMode="auto">
          <a:xfrm>
            <a:off x="1094704" y="1138108"/>
            <a:ext cx="4739800" cy="43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7714" y="2336270"/>
            <a:ext cx="449995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Людмила </a:t>
            </a:r>
          </a:p>
          <a:p>
            <a:pPr algn="ctr"/>
            <a:r>
              <a:rPr lang="ru-RU" sz="72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Авшалумова</a:t>
            </a:r>
            <a:endParaRPr lang="ru-RU" sz="7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AutoShape 4" descr="http://images.missyuan.com/attachments/day_080730/20080730_97b726f99f64c8496751jBgzo2IFu6R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2210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images.missyuan.com/attachments/day_080730/20080730_97b726f99f64c8496751jBgzo2IFu6R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Picture 2" descr="https://www.interdag.ru/images/site/cache/49/e6/49e6ca9936820110156a4869df0473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845" y="1330057"/>
            <a:ext cx="3684011" cy="42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atiha.ru/knigi/klasika/tcadasa/rasul/images/Rasul_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7" b="3324"/>
          <a:stretch/>
        </p:blipFill>
        <p:spPr bwMode="auto">
          <a:xfrm>
            <a:off x="965949" y="1210617"/>
            <a:ext cx="4487081" cy="473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8329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7" id="{0CE75DB1-FDE2-4B07-8783-FD2325410490}" vid="{4B0FD19C-AF86-4C35-9F38-0720CAB13914}"/>
    </a:ext>
  </a:extLst>
</a:theme>
</file>

<file path=ppt/theme/theme2.xml><?xml version="1.0" encoding="utf-8"?>
<a:theme xmlns:a="http://schemas.openxmlformats.org/drawingml/2006/main" name="1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7" id="{0CE75DB1-FDE2-4B07-8783-FD2325410490}" vid="{4B0FD19C-AF86-4C35-9F38-0720CAB13914}"/>
    </a:ext>
  </a:extLst>
</a:theme>
</file>

<file path=ppt/theme/theme3.xml><?xml version="1.0" encoding="utf-8"?>
<a:theme xmlns:a="http://schemas.openxmlformats.org/drawingml/2006/main" name="3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листание 7" id="{0CE75DB1-FDE2-4B07-8783-FD2325410490}" vid="{4B0FD19C-AF86-4C35-9F38-0720CAB13914}"/>
    </a:ext>
  </a:extLst>
</a:theme>
</file>

<file path=ppt/theme/theme4.xml><?xml version="1.0" encoding="utf-8"?>
<a:theme xmlns:a="http://schemas.openxmlformats.org/drawingml/2006/main" name="4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7" id="{0CE75DB1-FDE2-4B07-8783-FD2325410490}" vid="{4B0FD19C-AF86-4C35-9F38-0720CAB13914}"/>
    </a:ext>
  </a:extLst>
</a:theme>
</file>

<file path=ppt/theme/theme5.xml><?xml version="1.0" encoding="utf-8"?>
<a:theme xmlns:a="http://schemas.openxmlformats.org/drawingml/2006/main" name="5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7" id="{0CE75DB1-FDE2-4B07-8783-FD2325410490}" vid="{4B0FD19C-AF86-4C35-9F38-0720CAB13914}"/>
    </a:ext>
  </a:extLst>
</a:theme>
</file>

<file path=ppt/theme/theme6.xml><?xml version="1.0" encoding="utf-8"?>
<a:theme xmlns:a="http://schemas.openxmlformats.org/drawingml/2006/main" name="6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7" id="{0CE75DB1-FDE2-4B07-8783-FD2325410490}" vid="{4B0FD19C-AF86-4C35-9F38-0720CAB13914}"/>
    </a:ext>
  </a:extLst>
</a:theme>
</file>

<file path=ppt/theme/theme7.xml><?xml version="1.0" encoding="utf-8"?>
<a:theme xmlns:a="http://schemas.openxmlformats.org/drawingml/2006/main" name="7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7" id="{0CE75DB1-FDE2-4B07-8783-FD2325410490}" vid="{4B0FD19C-AF86-4C35-9F38-0720CAB13914}"/>
    </a:ext>
  </a:extLst>
</a:theme>
</file>

<file path=ppt/theme/theme8.xml><?xml version="1.0" encoding="utf-8"?>
<a:theme xmlns:a="http://schemas.openxmlformats.org/drawingml/2006/main" name="8_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листание 7" id="{0CE75DB1-FDE2-4B07-8783-FD2325410490}" vid="{4B0FD19C-AF86-4C35-9F38-0720CAB139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8</Template>
  <TotalTime>3491</TotalTime>
  <Words>212</Words>
  <Application>Microsoft Office PowerPoint</Application>
  <PresentationFormat>Произвольный</PresentationFormat>
  <Paragraphs>43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листание 8</vt:lpstr>
      <vt:lpstr>1_листание 8</vt:lpstr>
      <vt:lpstr>3_листание 8</vt:lpstr>
      <vt:lpstr>4_листание 8</vt:lpstr>
      <vt:lpstr>5_листание 8</vt:lpstr>
      <vt:lpstr>6_листание 8</vt:lpstr>
      <vt:lpstr>7_листание 8</vt:lpstr>
      <vt:lpstr>8_листание 8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Дарсил х1асил:  Сундул хIакъалъулъ нилъеца дарсида бицараб?   Гьаб хабаралдаса нилъеца щиб босизе кколеб, щиб малъулеб бугеб?  </vt:lpstr>
    </vt:vector>
  </TitlesOfParts>
  <Manager>Полшкова Виктория Валерьяновна</Manager>
  <Company>МАОУ ДО ЦРТДиЮКаменского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Книга</dc:title>
  <dc:subject>литература, книги</dc:subject>
  <dc:creator>Viktoriya Polshkova</dc:creator>
  <cp:keywords>литература;шаблон по литературе;книга</cp:keywords>
  <cp:lastModifiedBy>ASUS</cp:lastModifiedBy>
  <cp:revision>115</cp:revision>
  <dcterms:created xsi:type="dcterms:W3CDTF">2016-11-15T09:14:47Z</dcterms:created>
  <dcterms:modified xsi:type="dcterms:W3CDTF">2020-05-18T09:54:55Z</dcterms:modified>
</cp:coreProperties>
</file>