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71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F3ACFB-F16C-4B32-BFBA-363CE91BDA9C}" v="1" dt="2020-04-26T19:58:56.0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433109"/>
          </a:xfrm>
        </p:spPr>
        <p:txBody>
          <a:bodyPr>
            <a:normAutofit/>
          </a:bodyPr>
          <a:lstStyle/>
          <a:p>
            <a:r>
              <a:rPr lang="ru-RU" sz="6000" b="1" dirty="0"/>
              <a:t>«Ромео и Джульетта»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4191000" cy="1659632"/>
          </a:xfrm>
        </p:spPr>
        <p:txBody>
          <a:bodyPr>
            <a:normAutofit/>
          </a:bodyPr>
          <a:lstStyle/>
          <a:p>
            <a:r>
              <a:rPr lang="ru-RU" sz="4400" b="1" dirty="0"/>
              <a:t>Балет </a:t>
            </a:r>
          </a:p>
          <a:p>
            <a:r>
              <a:rPr lang="ru-RU" sz="4400" b="1" dirty="0"/>
              <a:t>С.С.Прокофьева </a:t>
            </a:r>
          </a:p>
        </p:txBody>
      </p:sp>
      <p:pic>
        <p:nvPicPr>
          <p:cNvPr id="2050" name="Picture 2" descr="C:\Documents and Settings\Елена\Мои документы\Downloads\РОМЕО\56261161_1952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00720" y="0"/>
            <a:ext cx="3343280" cy="48453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2828924"/>
          </a:xfrm>
        </p:spPr>
        <p:txBody>
          <a:bodyPr>
            <a:normAutofit fontScale="90000"/>
          </a:bodyPr>
          <a:lstStyle/>
          <a:p>
            <a:r>
              <a:rPr lang="ru-RU" b="1" cap="none" dirty="0"/>
              <a:t>«Ромео и Джульетта» Прокофьева – это богато развитая хореографическая драма со сложной мотивировкой психологических состояний, обилием чётких музыкальных портретов-характеристик. </a:t>
            </a:r>
            <a:br>
              <a:rPr lang="ru-RU" b="1" dirty="0"/>
            </a:br>
            <a:endParaRPr lang="ru-RU" dirty="0"/>
          </a:p>
        </p:txBody>
      </p:sp>
      <p:pic>
        <p:nvPicPr>
          <p:cNvPr id="7" name="Picture 5" descr="C:\Documents and Settings\Елена\Мои документы\Downloads\РОМЕО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2277056"/>
            <a:ext cx="4357686" cy="44358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099" name="Picture 3" descr="C:\Documents and Settings\Елена\Мои документы\Downloads\РОМЕО\images (9)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000372"/>
            <a:ext cx="4851310" cy="3633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57752" y="428604"/>
            <a:ext cx="4286248" cy="58959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    </a:t>
            </a:r>
            <a:r>
              <a:rPr lang="ru-RU" sz="3200" b="1" dirty="0"/>
              <a:t>Либретто сжато и убедительно показывает основу шекспировской трагедии. </a:t>
            </a:r>
          </a:p>
          <a:p>
            <a:pPr>
              <a:buNone/>
            </a:pPr>
            <a:r>
              <a:rPr lang="ru-RU" sz="3200" b="1" dirty="0"/>
              <a:t>    В нём сохранена основная последовательность сцен (сокращены лишь немногие сцены)</a:t>
            </a:r>
          </a:p>
        </p:txBody>
      </p:sp>
      <p:pic>
        <p:nvPicPr>
          <p:cNvPr id="5" name="Picture 2" descr="C:\Documents and Settings\Елена\Мои документы\Downloads\РОМЕО\romeojuliet_balet0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286124"/>
            <a:ext cx="5102681" cy="35718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122" name="Picture 2" descr="C:\Documents and Settings\Елена\Мои документы\Downloads\РОМЕО\romeo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80412"/>
            <a:ext cx="4929190" cy="32665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357166"/>
            <a:ext cx="4495800" cy="596743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b="1" dirty="0"/>
              <a:t>    Одним из важнейших драматических средств в балете «Ромео и Джульетта» является </a:t>
            </a:r>
            <a:r>
              <a:rPr lang="ru-RU" sz="4000" b="1" dirty="0"/>
              <a:t>лейтмотив </a:t>
            </a:r>
            <a:r>
              <a:rPr lang="ru-RU" sz="3200" b="1" dirty="0"/>
              <a:t>– это не краткие мотивы, а развёрнутые эпизоды (например тема смерти, тема вражды, тема любви…) </a:t>
            </a:r>
          </a:p>
        </p:txBody>
      </p:sp>
      <p:pic>
        <p:nvPicPr>
          <p:cNvPr id="6146" name="Picture 2" descr="C:\Documents and Settings\Елена\Мои документы\Downloads\РОМЕО\images (11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8" y="2289098"/>
            <a:ext cx="3486156" cy="23114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147" name="Picture 3" descr="C:\Documents and Settings\Елена\Мои документы\Downloads\РОМЕО\images (10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9124" y="0"/>
            <a:ext cx="3606840" cy="24221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148" name="Picture 4" descr="C:\Documents and Settings\Елена\Мои документы\Downloads\РОМЕО\images (3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43372" y="4467704"/>
            <a:ext cx="4214842" cy="23902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14290"/>
            <a:ext cx="4343400" cy="66437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    </a:t>
            </a:r>
          </a:p>
          <a:p>
            <a:pPr>
              <a:buNone/>
            </a:pPr>
            <a:r>
              <a:rPr lang="ru-RU" b="1" dirty="0"/>
              <a:t>       С необычайной щедростью обрисовал композитор мир душевных состояний Ромео и Джульетты (более 10 тем) особенно многогранно охарактеризована Джульетта, превращающаяся из беззаботной девочки в сильную любящую женщину. </a:t>
            </a:r>
          </a:p>
        </p:txBody>
      </p:sp>
      <p:pic>
        <p:nvPicPr>
          <p:cNvPr id="7170" name="Picture 2" descr="C:\Documents and Settings\Елена\Мои документы\Downloads\РОМЕО\images (4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2852"/>
            <a:ext cx="4870676" cy="30527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172" name="Picture 4" descr="http://go3.imgsmail.ru/imgpreview?key=http%3A//balletoman.com/Covers/Romeo%2520and%2520Juliet%2520-%2520Giorgio%2520Madia%2520%282%29.jpg&amp;mb=imgdb_preview_7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3321555"/>
            <a:ext cx="4500594" cy="35964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L:\Всё про балет\БАЛЕТ- картинки\РОМЕО\загруженное (2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2389379"/>
            <a:ext cx="6715141" cy="446862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8686800" cy="2500306"/>
          </a:xfrm>
        </p:spPr>
        <p:txBody>
          <a:bodyPr>
            <a:normAutofit/>
          </a:bodyPr>
          <a:lstStyle/>
          <a:p>
            <a:r>
              <a:rPr lang="ru-RU" b="1" cap="none" dirty="0"/>
              <a:t>Высоко чтимые  </a:t>
            </a:r>
            <a:r>
              <a:rPr lang="ru-RU" b="1" cap="none" dirty="0" err="1"/>
              <a:t>Капулетти</a:t>
            </a:r>
            <a:r>
              <a:rPr lang="ru-RU" b="1" cap="none" dirty="0"/>
              <a:t>,</a:t>
            </a:r>
            <a:br>
              <a:rPr lang="ru-RU" b="1" cap="none" dirty="0"/>
            </a:br>
            <a:r>
              <a:rPr lang="ru-RU" b="1" cap="none" dirty="0"/>
              <a:t>Глубокоуважаемые  </a:t>
            </a:r>
            <a:r>
              <a:rPr lang="ru-RU" b="1" cap="none" dirty="0" err="1"/>
              <a:t>Монтекки</a:t>
            </a:r>
            <a:r>
              <a:rPr lang="ru-RU" b="1" cap="none" dirty="0"/>
              <a:t>,</a:t>
            </a:r>
            <a:br>
              <a:rPr lang="ru-RU" b="1" cap="none" dirty="0"/>
            </a:br>
            <a:r>
              <a:rPr lang="ru-RU" b="1" cap="none" dirty="0"/>
              <a:t>Мальчик и девочка  - это дети,</a:t>
            </a:r>
            <a:br>
              <a:rPr lang="ru-RU" b="1" cap="none" dirty="0"/>
            </a:br>
            <a:r>
              <a:rPr lang="ru-RU" b="1" cap="none" dirty="0"/>
              <a:t>В мире прославили вас навеки!    </a:t>
            </a:r>
            <a:r>
              <a:rPr lang="ru-RU" sz="2700" cap="none" dirty="0" err="1"/>
              <a:t>М.Алигер</a:t>
            </a:r>
            <a:endParaRPr lang="ru-RU" sz="2700" cap="non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50" y="142875"/>
            <a:ext cx="7772400" cy="1470025"/>
          </a:xfrm>
        </p:spPr>
        <p:txBody>
          <a:bodyPr/>
          <a:lstStyle/>
          <a:p>
            <a:pPr eaLnBrk="1" hangingPunct="1"/>
            <a:r>
              <a:rPr lang="ru-RU" b="1" dirty="0"/>
              <a:t>Автор трагедии – У.Шекспир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4509120"/>
            <a:ext cx="7560840" cy="2348880"/>
          </a:xfrm>
        </p:spPr>
        <p:txBody>
          <a:bodyPr>
            <a:noAutofit/>
          </a:bodyPr>
          <a:lstStyle/>
          <a:p>
            <a:r>
              <a:rPr lang="ru-RU" sz="2800" b="1" i="1" dirty="0"/>
              <a:t>«Ромео» Шекспира! Боже! Какой сюжет! В нём всё как будто предназначено для музыки!..»                        </a:t>
            </a:r>
            <a:r>
              <a:rPr lang="ru-RU" sz="3600" i="1" dirty="0"/>
              <a:t>                                                             </a:t>
            </a:r>
          </a:p>
          <a:p>
            <a:r>
              <a:rPr lang="ru-RU" sz="3600" i="1" dirty="0"/>
              <a:t>                                     </a:t>
            </a:r>
            <a:r>
              <a:rPr lang="ru-RU" sz="2800" i="1" dirty="0"/>
              <a:t>Г.Берлиоз</a:t>
            </a:r>
            <a:endParaRPr lang="ru-RU" sz="2800" b="1" dirty="0"/>
          </a:p>
        </p:txBody>
      </p:sp>
      <p:pic>
        <p:nvPicPr>
          <p:cNvPr id="16386" name="Picture 2" descr="F:\Recovered Files\7 класс\7_16_Ромео и Джульета\portrait_de_shakespeare_referenc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1052736"/>
            <a:ext cx="4899145" cy="3429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1757354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Вспомните, кого из композиторов вдохновила история Ромео и Джульетты на написание музыки?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6" name="Содержимое 3" descr="imagesоо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2214546" y="1928802"/>
            <a:ext cx="4929190" cy="48206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F:\Recovered Files\7 класс\7_16_Ромео и Джульета\Tchaikovsk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68" y="214290"/>
            <a:ext cx="1865313" cy="25193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411" name="Picture 3" descr="F:\Recovered Files\7 класс\7_16_Ромео и Джульета\imlcd-01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7950" y="0"/>
            <a:ext cx="2579688" cy="25193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414" name="Picture 6" descr="F:\Recovered Files\7 класс\7_16_Ромео и Джульета\бернстайн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29190" y="3357562"/>
            <a:ext cx="1679575" cy="25193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415" name="Picture 7" descr="F:\Recovered Files\7 класс\7_16_Ромео и Джульета\3220b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12038" y="4000500"/>
            <a:ext cx="1731962" cy="25193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Стрелка вправо 9"/>
          <p:cNvSpPr/>
          <p:nvPr/>
        </p:nvSpPr>
        <p:spPr>
          <a:xfrm>
            <a:off x="5500694" y="1428736"/>
            <a:ext cx="100013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 rot="2900341" flipV="1">
            <a:off x="735665" y="4590639"/>
            <a:ext cx="1742734" cy="2669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 rot="1485530">
            <a:off x="6416208" y="4955385"/>
            <a:ext cx="1192139" cy="198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571868" y="2714625"/>
            <a:ext cx="2000264" cy="369332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1" dirty="0"/>
              <a:t>П.И.Чайковский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0" y="3714752"/>
            <a:ext cx="2143108" cy="369332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1" dirty="0" err="1"/>
              <a:t>Д.Б.Кабалевский</a:t>
            </a:r>
            <a:endParaRPr lang="ru-RU" b="1" dirty="0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143504" y="5929330"/>
            <a:ext cx="1428760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1" dirty="0"/>
              <a:t>Леонард </a:t>
            </a:r>
            <a:r>
              <a:rPr lang="ru-RU" b="1" dirty="0" err="1"/>
              <a:t>Бернстайн</a:t>
            </a:r>
            <a:endParaRPr lang="ru-RU" b="1" dirty="0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929455" y="2714625"/>
            <a:ext cx="1357322" cy="36988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1" dirty="0"/>
              <a:t>Увертюра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357563" y="5786438"/>
            <a:ext cx="9382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БАЛЕТ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715250" y="6488113"/>
            <a:ext cx="978153" cy="369332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/>
              <a:t>Мюзикл</a:t>
            </a:r>
          </a:p>
        </p:txBody>
      </p:sp>
      <p:pic>
        <p:nvPicPr>
          <p:cNvPr id="20" name="Picture 5" descr="F:\Recovered Files\7 класс\7_16_Ромео и Джульета\kabalevskiy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2844" y="1000108"/>
            <a:ext cx="1870377" cy="25717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1" name="Picture 3" descr="F:\Recovered Files\7 класс\7_16_Ромео и Джульета\shmarinov15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85984" y="3143248"/>
            <a:ext cx="2303463" cy="28797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Прямоугольник 21"/>
          <p:cNvSpPr/>
          <p:nvPr/>
        </p:nvSpPr>
        <p:spPr>
          <a:xfrm>
            <a:off x="928662" y="5929330"/>
            <a:ext cx="3857652" cy="92333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ru-RU" b="1" dirty="0"/>
              <a:t>Музыкальные зарисовки для </a:t>
            </a:r>
          </a:p>
          <a:p>
            <a:r>
              <a:rPr lang="ru-RU" b="1" dirty="0"/>
              <a:t>большого симфонического оркестра </a:t>
            </a: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000"/>
                            </p:stCondLst>
                            <p:childTnLst>
                              <p:par>
                                <p:cTn id="39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4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4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9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000"/>
                            </p:stCondLst>
                            <p:childTnLst>
                              <p:par>
                                <p:cTn id="64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4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4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6000"/>
                            </p:stCondLst>
                            <p:childTnLst>
                              <p:par>
                                <p:cTn id="7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7000"/>
                            </p:stCondLst>
                            <p:childTnLst>
                              <p:par>
                                <p:cTn id="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9000"/>
                            </p:stCondLst>
                            <p:childTnLst>
                              <p:par>
                                <p:cTn id="8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57200"/>
            <a:ext cx="8991600" cy="2471734"/>
          </a:xfrm>
        </p:spPr>
        <p:txBody>
          <a:bodyPr>
            <a:normAutofit/>
          </a:bodyPr>
          <a:lstStyle/>
          <a:p>
            <a:r>
              <a:rPr lang="ru-RU" sz="4800" b="1" dirty="0"/>
              <a:t>Сергей Сергеевич </a:t>
            </a:r>
            <a:br>
              <a:rPr lang="ru-RU" sz="4800" b="1" dirty="0"/>
            </a:br>
            <a:r>
              <a:rPr lang="ru-RU" sz="4800" b="1" dirty="0"/>
              <a:t>Прокофьев</a:t>
            </a:r>
            <a:br>
              <a:rPr lang="ru-RU" sz="4800" b="1" dirty="0"/>
            </a:br>
            <a:r>
              <a:rPr lang="ru-RU" sz="4800" b="1" dirty="0"/>
              <a:t>(1891 – 1953 </a:t>
            </a:r>
            <a:r>
              <a:rPr lang="ru-RU" sz="4800" b="1" dirty="0" err="1"/>
              <a:t>гг</a:t>
            </a:r>
            <a:r>
              <a:rPr lang="ru-RU" sz="4800" b="1" dirty="0"/>
              <a:t>) -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071810"/>
            <a:ext cx="5643570" cy="300831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b="1" dirty="0"/>
              <a:t>Великий советский композитор, которого по праву называют классиком </a:t>
            </a:r>
            <a:r>
              <a:rPr lang="en-US" sz="4000" b="1" dirty="0"/>
              <a:t>XX </a:t>
            </a:r>
            <a:r>
              <a:rPr lang="ru-RU" sz="4000" b="1" dirty="0"/>
              <a:t>века.</a:t>
            </a:r>
            <a:endParaRPr lang="en-US" sz="4000" b="1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  <p:pic>
        <p:nvPicPr>
          <p:cNvPr id="4" name="Picture 4" descr="F:\Recovered Files\7 класс\7_16_Ромео и Джульета\1195980782_kopiya_xthyjn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6070" y="142852"/>
            <a:ext cx="3538411" cy="47149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457200"/>
            <a:ext cx="5786478" cy="5900758"/>
          </a:xfrm>
        </p:spPr>
        <p:txBody>
          <a:bodyPr>
            <a:normAutofit/>
          </a:bodyPr>
          <a:lstStyle/>
          <a:p>
            <a:r>
              <a:rPr lang="ru-RU" sz="4800" b="1" dirty="0"/>
              <a:t>С.С.Прокофьев </a:t>
            </a:r>
            <a:br>
              <a:rPr lang="ru-RU" sz="4800" b="1" dirty="0"/>
            </a:br>
            <a:r>
              <a:rPr lang="ru-RU" sz="4800" b="1" dirty="0"/>
              <a:t>«Ромео и Джульетта»</a:t>
            </a:r>
            <a:r>
              <a:rPr lang="ru-RU" sz="4800" dirty="0"/>
              <a:t> — </a:t>
            </a:r>
            <a:br>
              <a:rPr lang="ru-RU" sz="4800" dirty="0"/>
            </a:br>
            <a:r>
              <a:rPr lang="ru-RU" dirty="0"/>
              <a:t>балет в 3 актах,</a:t>
            </a:r>
            <a:br>
              <a:rPr lang="ru-RU" dirty="0"/>
            </a:br>
            <a:r>
              <a:rPr lang="ru-RU" dirty="0"/>
              <a:t> 13 картинах </a:t>
            </a:r>
            <a:br>
              <a:rPr lang="ru-RU" dirty="0"/>
            </a:br>
            <a:r>
              <a:rPr lang="ru-RU" dirty="0"/>
              <a:t>с прологом и </a:t>
            </a:r>
            <a:br>
              <a:rPr lang="ru-RU" dirty="0"/>
            </a:br>
            <a:r>
              <a:rPr lang="ru-RU" dirty="0"/>
              <a:t>эпилогом </a:t>
            </a:r>
          </a:p>
        </p:txBody>
      </p:sp>
      <p:pic>
        <p:nvPicPr>
          <p:cNvPr id="1026" name="Picture 2" descr="C:\Documents and Settings\Елена\Мои документы\Downloads\romeo_poster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525" y="0"/>
            <a:ext cx="4357475" cy="62747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5" descr="F:\Recovered Files\7 класс\7_16_Ромео и Джульета\8712626036005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27344" y="428604"/>
            <a:ext cx="4351440" cy="6200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8200" y="714356"/>
            <a:ext cx="4343400" cy="56102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      </a:t>
            </a:r>
            <a:r>
              <a:rPr lang="ru-RU" b="1" dirty="0"/>
              <a:t>Премьера балета состоялась в 1938 г. в Брно (Чехословакия). Широкую известность, однако, получила редакция балета, которая была представлена в Кировском театре </a:t>
            </a:r>
            <a:r>
              <a:rPr lang="ru-RU" b="1" dirty="0" err="1"/>
              <a:t>вЛенинграде</a:t>
            </a:r>
            <a:r>
              <a:rPr lang="ru-RU" b="1" dirty="0"/>
              <a:t> в 1940 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Documents and Settings\Елена\Мои документы\Downloads\РОМЕО\romeo02_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1095397"/>
            <a:ext cx="4000496" cy="47624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142852"/>
            <a:ext cx="8686800" cy="1928826"/>
          </a:xfrm>
        </p:spPr>
        <p:txBody>
          <a:bodyPr>
            <a:normAutofit fontScale="90000"/>
          </a:bodyPr>
          <a:lstStyle/>
          <a:p>
            <a:r>
              <a:rPr lang="ru-RU" sz="3100" b="1" dirty="0"/>
              <a:t>«Ромео и Джульетта» Прокофьева — </a:t>
            </a:r>
            <a:br>
              <a:rPr lang="ru-RU" sz="3100" b="1" dirty="0"/>
            </a:br>
            <a:r>
              <a:rPr lang="ru-RU" sz="3100" b="1" dirty="0"/>
              <a:t>один из самых популярных балетов двадцатого столетия.</a:t>
            </a:r>
            <a:br>
              <a:rPr lang="ru-RU" dirty="0"/>
            </a:br>
            <a:endParaRPr lang="ru-RU" dirty="0"/>
          </a:p>
        </p:txBody>
      </p:sp>
      <p:pic>
        <p:nvPicPr>
          <p:cNvPr id="3074" name="Picture 2" descr="C:\Documents and Settings\Елена\Мои документы\Downloads\РОМЕО\images (12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1500174"/>
            <a:ext cx="4609734" cy="28268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8" name="Picture 6" descr="C:\Documents and Settings\Елена\Мои документы\Downloads\РОМЕО\images (8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57422" y="4207761"/>
            <a:ext cx="3643338" cy="27289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-214346" y="214290"/>
            <a:ext cx="9358346" cy="29289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     </a:t>
            </a:r>
            <a:r>
              <a:rPr lang="ru-RU" b="1" dirty="0"/>
              <a:t>Музыка воспроизводит живые образы шекспировских героев, их страсти, порывы, их драматические столкновения. Форма их свежа и </a:t>
            </a:r>
            <a:r>
              <a:rPr lang="ru-RU" b="1" dirty="0" err="1"/>
              <a:t>самозабытна</a:t>
            </a:r>
            <a:r>
              <a:rPr lang="ru-RU" b="1" dirty="0"/>
              <a:t>, драматургические и музыкально-стилистические образы подчинены содержанию.</a:t>
            </a:r>
          </a:p>
          <a:p>
            <a:endParaRPr lang="ru-RU" dirty="0"/>
          </a:p>
        </p:txBody>
      </p:sp>
      <p:pic>
        <p:nvPicPr>
          <p:cNvPr id="5" name="Picture 4" descr="C:\Documents and Settings\Елена\Мои документы\Downloads\РОМЕО\загруженное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2628316"/>
            <a:ext cx="6786610" cy="42296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93</TotalTime>
  <Words>248</Words>
  <Application>Microsoft Office PowerPoint</Application>
  <PresentationFormat>Экран (4:3)</PresentationFormat>
  <Paragraphs>31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Трек</vt:lpstr>
      <vt:lpstr>«Ромео и Джульетта»</vt:lpstr>
      <vt:lpstr>Автор трагедии – У.Шекспир</vt:lpstr>
      <vt:lpstr>Вспомните, кого из композиторов вдохновила история Ромео и Джульетты на написание музыки? </vt:lpstr>
      <vt:lpstr>Презентация PowerPoint</vt:lpstr>
      <vt:lpstr>Сергей Сергеевич  Прокофьев (1891 – 1953 гг) - </vt:lpstr>
      <vt:lpstr>С.С.Прокофьев  «Ромео и Джульетта» —  балет в 3 актах,  13 картинах  с прологом и  эпилогом </vt:lpstr>
      <vt:lpstr>Презентация PowerPoint</vt:lpstr>
      <vt:lpstr>«Ромео и Джульетта» Прокофьева —  один из самых популярных балетов двадцатого столетия. </vt:lpstr>
      <vt:lpstr>Презентация PowerPoint</vt:lpstr>
      <vt:lpstr>«Ромео и Джульетта» Прокофьева – это богато развитая хореографическая драма со сложной мотивировкой психологических состояний, обилием чётких музыкальных портретов-характеристик.  </vt:lpstr>
      <vt:lpstr>Презентация PowerPoint</vt:lpstr>
      <vt:lpstr>Презентация PowerPoint</vt:lpstr>
      <vt:lpstr>Презентация PowerPoint</vt:lpstr>
      <vt:lpstr>Высоко чтимые  Капулетти, Глубокоуважаемые  Монтекки, Мальчик и девочка  - это дети, В мире прославили вас навеки!    М.Алигер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«Ромео и Джульетта»</dc:title>
  <cp:lastModifiedBy>Евгения</cp:lastModifiedBy>
  <cp:revision>23</cp:revision>
  <dcterms:modified xsi:type="dcterms:W3CDTF">2020-04-26T19:59:32Z</dcterms:modified>
</cp:coreProperties>
</file>