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F3ACFB-F16C-4B32-BFBA-363CE91BDA9C}" v="1" dt="2020-04-26T19:58:56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433109"/>
          </a:xfrm>
        </p:spPr>
        <p:txBody>
          <a:bodyPr>
            <a:normAutofit/>
          </a:bodyPr>
          <a:lstStyle/>
          <a:p>
            <a:r>
              <a:rPr lang="ru-RU" sz="6000" b="1" dirty="0"/>
              <a:t>«Ромео и Джульетта»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4191000" cy="1659632"/>
          </a:xfrm>
        </p:spPr>
        <p:txBody>
          <a:bodyPr>
            <a:normAutofit/>
          </a:bodyPr>
          <a:lstStyle/>
          <a:p>
            <a:r>
              <a:rPr lang="ru-RU" sz="4400" b="1" dirty="0"/>
              <a:t>Балет </a:t>
            </a:r>
          </a:p>
          <a:p>
            <a:r>
              <a:rPr lang="ru-RU" sz="4400" b="1" dirty="0"/>
              <a:t>С.С.Прокофьева </a:t>
            </a:r>
          </a:p>
        </p:txBody>
      </p:sp>
      <p:pic>
        <p:nvPicPr>
          <p:cNvPr id="2050" name="Picture 2" descr="C:\Documents and Settings\Елена\Мои документы\Downloads\РОМЕО\56261161_195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0720" y="0"/>
            <a:ext cx="3343280" cy="4845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828924"/>
          </a:xfrm>
        </p:spPr>
        <p:txBody>
          <a:bodyPr>
            <a:normAutofit fontScale="90000"/>
          </a:bodyPr>
          <a:lstStyle/>
          <a:p>
            <a:r>
              <a:rPr lang="ru-RU" b="1" cap="none" dirty="0"/>
              <a:t>«Ромео и Джульетта» Прокофьева – это богато развитая хореографическая драма со сложной мотивировкой психологических состояний, обилием чётких музыкальных портретов-характеристик. </a:t>
            </a:r>
            <a:br>
              <a:rPr lang="ru-RU" b="1" dirty="0"/>
            </a:br>
            <a:endParaRPr lang="ru-RU" dirty="0"/>
          </a:p>
        </p:txBody>
      </p:sp>
      <p:pic>
        <p:nvPicPr>
          <p:cNvPr id="7" name="Picture 5" descr="C:\Documents and Settings\Елена\Мои документы\Downloads\РОМЕО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277056"/>
            <a:ext cx="4357686" cy="4435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Documents and Settings\Елена\Мои документы\Downloads\РОМЕО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00372"/>
            <a:ext cx="4851310" cy="36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428604"/>
            <a:ext cx="4286248" cy="58959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</a:t>
            </a:r>
            <a:r>
              <a:rPr lang="ru-RU" sz="3200" b="1" dirty="0"/>
              <a:t>Либретто сжато и убедительно показывает основу шекспировской трагедии. </a:t>
            </a:r>
          </a:p>
          <a:p>
            <a:pPr>
              <a:buNone/>
            </a:pPr>
            <a:r>
              <a:rPr lang="ru-RU" sz="3200" b="1" dirty="0"/>
              <a:t>    В нём сохранена основная последовательность сцен (сокращены лишь немногие сцены)</a:t>
            </a:r>
          </a:p>
        </p:txBody>
      </p:sp>
      <p:pic>
        <p:nvPicPr>
          <p:cNvPr id="5" name="Picture 2" descr="C:\Documents and Settings\Елена\Мои документы\Downloads\РОМЕО\romeojuliet_balet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6124"/>
            <a:ext cx="5102681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Documents and Settings\Елена\Мои документы\Downloads\РОМЕО\rome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0412"/>
            <a:ext cx="4929190" cy="3266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66"/>
            <a:ext cx="4495800" cy="59674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/>
              <a:t>    Одним из важнейших драматических средств в балете «Ромео и Джульетта» является </a:t>
            </a:r>
            <a:r>
              <a:rPr lang="ru-RU" sz="4000" b="1" dirty="0"/>
              <a:t>лейтмотив </a:t>
            </a:r>
            <a:r>
              <a:rPr lang="ru-RU" sz="3200" b="1" dirty="0"/>
              <a:t>– это не краткие мотивы, а развёрнутые эпизоды (например тема смерти, тема вражды, тема любви…) </a:t>
            </a:r>
          </a:p>
        </p:txBody>
      </p:sp>
      <p:pic>
        <p:nvPicPr>
          <p:cNvPr id="6146" name="Picture 2" descr="C:\Documents and Settings\Елена\Мои документы\Downloads\РОМЕО\images (1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289098"/>
            <a:ext cx="3486156" cy="2311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Documents and Settings\Елена\Мои документы\Downloads\РОМЕО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0"/>
            <a:ext cx="3606840" cy="2422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Documents and Settings\Елена\Мои документы\Downloads\РОМЕО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4467704"/>
            <a:ext cx="4214842" cy="2390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34340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</a:t>
            </a:r>
          </a:p>
          <a:p>
            <a:pPr>
              <a:buNone/>
            </a:pPr>
            <a:r>
              <a:rPr lang="ru-RU" b="1" dirty="0"/>
              <a:t>       С необычайной щедростью обрисовал композитор мир душевных состояний Ромео и Джульетты (более 10 тем) особенно многогранно охарактеризована Джульетта, превращающаяся из беззаботной девочки в сильную любящую женщину. </a:t>
            </a:r>
          </a:p>
        </p:txBody>
      </p:sp>
      <p:pic>
        <p:nvPicPr>
          <p:cNvPr id="7170" name="Picture 2" descr="C:\Documents and Settings\Елена\Мои документы\Downloads\РОМЕО\images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4870676" cy="3052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http://go3.imgsmail.ru/imgpreview?key=http%3A//balletoman.com/Covers/Romeo%2520and%2520Juliet%2520-%2520Giorgio%2520Madia%2520%282%29.jpg&amp;mb=imgdb_preview_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321555"/>
            <a:ext cx="4500594" cy="3596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L:\Всё про балет\БАЛЕТ- картинки\РОМЕО\загруженное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89379"/>
            <a:ext cx="6715141" cy="446862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2500306"/>
          </a:xfrm>
        </p:spPr>
        <p:txBody>
          <a:bodyPr>
            <a:normAutofit/>
          </a:bodyPr>
          <a:lstStyle/>
          <a:p>
            <a:r>
              <a:rPr lang="ru-RU" b="1" cap="none" dirty="0"/>
              <a:t>Высоко чтимые  </a:t>
            </a:r>
            <a:r>
              <a:rPr lang="ru-RU" b="1" cap="none" dirty="0" err="1"/>
              <a:t>Капулетти</a:t>
            </a:r>
            <a:r>
              <a:rPr lang="ru-RU" b="1" cap="none" dirty="0"/>
              <a:t>,</a:t>
            </a:r>
            <a:br>
              <a:rPr lang="ru-RU" b="1" cap="none" dirty="0"/>
            </a:br>
            <a:r>
              <a:rPr lang="ru-RU" b="1" cap="none" dirty="0"/>
              <a:t>Глубокоуважаемые  </a:t>
            </a:r>
            <a:r>
              <a:rPr lang="ru-RU" b="1" cap="none" dirty="0" err="1"/>
              <a:t>Монтекки</a:t>
            </a:r>
            <a:r>
              <a:rPr lang="ru-RU" b="1" cap="none" dirty="0"/>
              <a:t>,</a:t>
            </a:r>
            <a:br>
              <a:rPr lang="ru-RU" b="1" cap="none" dirty="0"/>
            </a:br>
            <a:r>
              <a:rPr lang="ru-RU" b="1" cap="none" dirty="0"/>
              <a:t>Мальчик и девочка  - это дети,</a:t>
            </a:r>
            <a:br>
              <a:rPr lang="ru-RU" b="1" cap="none" dirty="0"/>
            </a:br>
            <a:r>
              <a:rPr lang="ru-RU" b="1" cap="none" dirty="0"/>
              <a:t>В мире прославили вас навеки!    </a:t>
            </a:r>
            <a:r>
              <a:rPr lang="ru-RU" sz="2700" cap="none" dirty="0" err="1"/>
              <a:t>М.Алигер</a:t>
            </a:r>
            <a:endParaRPr lang="ru-RU" sz="2700" cap="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42875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/>
              <a:t>Автор трагедии – У.Шекспир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7560840" cy="2348880"/>
          </a:xfrm>
        </p:spPr>
        <p:txBody>
          <a:bodyPr>
            <a:noAutofit/>
          </a:bodyPr>
          <a:lstStyle/>
          <a:p>
            <a:r>
              <a:rPr lang="ru-RU" sz="2800" b="1" i="1" dirty="0"/>
              <a:t>«Ромео» Шекспира! Боже! Какой сюжет! В нём всё как будто предназначено для музыки!..»                        </a:t>
            </a:r>
            <a:r>
              <a:rPr lang="ru-RU" sz="3600" i="1" dirty="0"/>
              <a:t>                                                             </a:t>
            </a:r>
          </a:p>
          <a:p>
            <a:r>
              <a:rPr lang="ru-RU" sz="3600" i="1" dirty="0"/>
              <a:t>                                     </a:t>
            </a:r>
            <a:r>
              <a:rPr lang="ru-RU" sz="2800" i="1" dirty="0"/>
              <a:t>Г.Берлиоз</a:t>
            </a:r>
            <a:endParaRPr lang="ru-RU" sz="2800" b="1" dirty="0"/>
          </a:p>
        </p:txBody>
      </p:sp>
      <p:pic>
        <p:nvPicPr>
          <p:cNvPr id="16386" name="Picture 2" descr="F:\Recovered Files\7 класс\7_16_Ромео и Джульета\portrait_de_shakespeare_refe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052736"/>
            <a:ext cx="4899145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75735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Вспомните, кого из композиторов вдохновила история Ромео и Джульетты на написание музыки?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Содержимое 3" descr="imagesоо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928802"/>
            <a:ext cx="4929190" cy="4820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Recovered Files\7 класс\7_16_Ромео и Джульета\Tchaikov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14290"/>
            <a:ext cx="1865313" cy="2519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1" name="Picture 3" descr="F:\Recovered Files\7 класс\7_16_Ромео и Джульета\imlcd-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0"/>
            <a:ext cx="2579688" cy="2519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4" name="Picture 6" descr="F:\Recovered Files\7 класс\7_16_Ромео и Джульета\бернстай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357562"/>
            <a:ext cx="1679575" cy="2519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5" name="Picture 7" descr="F:\Recovered Files\7 класс\7_16_Ромео и Джульета\3220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2038" y="4000500"/>
            <a:ext cx="1731962" cy="2519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Стрелка вправо 9"/>
          <p:cNvSpPr/>
          <p:nvPr/>
        </p:nvSpPr>
        <p:spPr>
          <a:xfrm>
            <a:off x="5500694" y="1428736"/>
            <a:ext cx="100013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900341" flipV="1">
            <a:off x="735665" y="4590639"/>
            <a:ext cx="1742734" cy="266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485530">
            <a:off x="6416208" y="4955385"/>
            <a:ext cx="1192139" cy="198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868" y="2714625"/>
            <a:ext cx="2000264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П.И.Чайковский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714752"/>
            <a:ext cx="214310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err="1"/>
              <a:t>Д.Б.Кабалевский</a:t>
            </a:r>
            <a:endParaRPr lang="ru-RU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43504" y="5929330"/>
            <a:ext cx="142876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Леонард </a:t>
            </a:r>
            <a:r>
              <a:rPr lang="ru-RU" b="1" dirty="0" err="1"/>
              <a:t>Бернстайн</a:t>
            </a:r>
            <a:endParaRPr lang="ru-RU" b="1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929455" y="2714625"/>
            <a:ext cx="1357322" cy="36988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Увертюра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357563" y="5786438"/>
            <a:ext cx="938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БАЛЕТ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715250" y="6488113"/>
            <a:ext cx="978153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Мюзикл</a:t>
            </a:r>
          </a:p>
        </p:txBody>
      </p:sp>
      <p:pic>
        <p:nvPicPr>
          <p:cNvPr id="20" name="Picture 5" descr="F:\Recovered Files\7 класс\7_16_Ромео и Джульета\kabalevski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1000108"/>
            <a:ext cx="1870377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3" descr="F:\Recovered Files\7 класс\7_16_Ромео и Джульета\shmarinov1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3143248"/>
            <a:ext cx="2303463" cy="2879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28662" y="5929330"/>
            <a:ext cx="3857652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Музыкальные зарисовки для </a:t>
            </a:r>
          </a:p>
          <a:p>
            <a:r>
              <a:rPr lang="ru-RU" b="1" dirty="0"/>
              <a:t>большого симфонического оркестра 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2471734"/>
          </a:xfrm>
        </p:spPr>
        <p:txBody>
          <a:bodyPr>
            <a:normAutofit/>
          </a:bodyPr>
          <a:lstStyle/>
          <a:p>
            <a:r>
              <a:rPr lang="ru-RU" sz="4800" b="1" dirty="0"/>
              <a:t>Сергей Сергеевич </a:t>
            </a:r>
            <a:br>
              <a:rPr lang="ru-RU" sz="4800" b="1" dirty="0"/>
            </a:br>
            <a:r>
              <a:rPr lang="ru-RU" sz="4800" b="1" dirty="0"/>
              <a:t>Прокофьев</a:t>
            </a:r>
            <a:br>
              <a:rPr lang="ru-RU" sz="4800" b="1" dirty="0"/>
            </a:br>
            <a:r>
              <a:rPr lang="ru-RU" sz="4800" b="1" dirty="0"/>
              <a:t>(1891 – 1953 </a:t>
            </a:r>
            <a:r>
              <a:rPr lang="ru-RU" sz="4800" b="1" dirty="0" err="1"/>
              <a:t>гг</a:t>
            </a:r>
            <a:r>
              <a:rPr lang="ru-RU" sz="4800" b="1" dirty="0"/>
              <a:t>) -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71810"/>
            <a:ext cx="5643570" cy="30083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/>
              <a:t>Великий советский композитор, которого по праву называют классиком </a:t>
            </a:r>
            <a:r>
              <a:rPr lang="en-US" sz="4000" b="1" dirty="0"/>
              <a:t>XX </a:t>
            </a:r>
            <a:r>
              <a:rPr lang="ru-RU" sz="4000" b="1" dirty="0"/>
              <a:t>века.</a:t>
            </a:r>
            <a:endParaRPr lang="en-US" sz="4000" b="1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F:\Recovered Files\7 класс\7_16_Ромео и Джульета\1195980782_kopiya_xthyjn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6070" y="142852"/>
            <a:ext cx="3538411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57200"/>
            <a:ext cx="5786478" cy="5900758"/>
          </a:xfrm>
        </p:spPr>
        <p:txBody>
          <a:bodyPr>
            <a:normAutofit/>
          </a:bodyPr>
          <a:lstStyle/>
          <a:p>
            <a:r>
              <a:rPr lang="ru-RU" sz="4800" b="1" dirty="0"/>
              <a:t>С.С.Прокофьев </a:t>
            </a:r>
            <a:br>
              <a:rPr lang="ru-RU" sz="4800" b="1" dirty="0"/>
            </a:br>
            <a:r>
              <a:rPr lang="ru-RU" sz="4800" b="1" dirty="0"/>
              <a:t>«Ромео и Джульетта»</a:t>
            </a:r>
            <a:r>
              <a:rPr lang="ru-RU" sz="4800" dirty="0"/>
              <a:t> — </a:t>
            </a:r>
            <a:br>
              <a:rPr lang="ru-RU" sz="4800" dirty="0"/>
            </a:br>
            <a:r>
              <a:rPr lang="ru-RU" dirty="0"/>
              <a:t>балет в 3 актах,</a:t>
            </a:r>
            <a:br>
              <a:rPr lang="ru-RU" dirty="0"/>
            </a:br>
            <a:r>
              <a:rPr lang="ru-RU" dirty="0"/>
              <a:t> 13 картинах </a:t>
            </a:r>
            <a:br>
              <a:rPr lang="ru-RU" dirty="0"/>
            </a:br>
            <a:r>
              <a:rPr lang="ru-RU" dirty="0"/>
              <a:t>с прологом и </a:t>
            </a:r>
            <a:br>
              <a:rPr lang="ru-RU" dirty="0"/>
            </a:br>
            <a:r>
              <a:rPr lang="ru-RU" dirty="0"/>
              <a:t>эпилогом </a:t>
            </a:r>
          </a:p>
        </p:txBody>
      </p:sp>
      <p:pic>
        <p:nvPicPr>
          <p:cNvPr id="1026" name="Picture 2" descr="C:\Documents and Settings\Елена\Мои документы\Downloads\romeo_post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525" y="0"/>
            <a:ext cx="4357475" cy="6274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F:\Recovered Files\7 класс\7_16_Ромео и Джульета\87126260360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7344" y="428604"/>
            <a:ext cx="4351440" cy="620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343400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  </a:t>
            </a:r>
            <a:r>
              <a:rPr lang="ru-RU" b="1" dirty="0"/>
              <a:t>Премьера балета состоялась в 1938 г. в Брно (Чехословакия). Широкую известность, однако, получила редакция балета, которая была представлена в Кировском театре </a:t>
            </a:r>
            <a:r>
              <a:rPr lang="ru-RU" b="1" dirty="0" err="1"/>
              <a:t>вЛенинграде</a:t>
            </a:r>
            <a:r>
              <a:rPr lang="ru-RU" b="1" dirty="0"/>
              <a:t> в 1940 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Елена\Мои документы\Downloads\РОМЕО\romeo02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095397"/>
            <a:ext cx="4000496" cy="4762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1928826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«Ромео и Джульетта» Прокофьева — </a:t>
            </a:r>
            <a:br>
              <a:rPr lang="ru-RU" sz="3100" b="1" dirty="0"/>
            </a:br>
            <a:r>
              <a:rPr lang="ru-RU" sz="3100" b="1" dirty="0"/>
              <a:t>один из самых популярных балетов двадцатого столетия.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Documents and Settings\Елена\Мои документы\Downloads\РОМЕО\images (1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500174"/>
            <a:ext cx="4609734" cy="282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Documents and Settings\Елена\Мои документы\Downloads\РОМЕО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4207761"/>
            <a:ext cx="3643338" cy="2728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-214346" y="214290"/>
            <a:ext cx="9358346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 </a:t>
            </a:r>
            <a:r>
              <a:rPr lang="ru-RU" b="1" dirty="0"/>
              <a:t>Музыка воспроизводит живые образы шекспировских героев, их страсти, порывы, их драматические столкновения. Форма их свежа и </a:t>
            </a:r>
            <a:r>
              <a:rPr lang="ru-RU" b="1" dirty="0" err="1"/>
              <a:t>самозабытна</a:t>
            </a:r>
            <a:r>
              <a:rPr lang="ru-RU" b="1" dirty="0"/>
              <a:t>, драматургические и музыкально-стилистические образы подчинены содержанию.</a:t>
            </a:r>
          </a:p>
          <a:p>
            <a:endParaRPr lang="ru-RU" dirty="0"/>
          </a:p>
        </p:txBody>
      </p:sp>
      <p:pic>
        <p:nvPicPr>
          <p:cNvPr id="5" name="Picture 4" descr="C:\Documents and Settings\Елена\Мои документы\Downloads\РОМЕО\загруженное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628316"/>
            <a:ext cx="6786610" cy="4229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248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«Ромео и Джульетта»</vt:lpstr>
      <vt:lpstr>Автор трагедии – У.Шекспир</vt:lpstr>
      <vt:lpstr>Вспомните, кого из композиторов вдохновила история Ромео и Джульетты на написание музыки? </vt:lpstr>
      <vt:lpstr>Презентация PowerPoint</vt:lpstr>
      <vt:lpstr>Сергей Сергеевич  Прокофьев (1891 – 1953 гг) - </vt:lpstr>
      <vt:lpstr>С.С.Прокофьев  «Ромео и Джульетта» —  балет в 3 актах,  13 картинах  с прологом и  эпилогом </vt:lpstr>
      <vt:lpstr>Презентация PowerPoint</vt:lpstr>
      <vt:lpstr>«Ромео и Джульетта» Прокофьева —  один из самых популярных балетов двадцатого столетия. </vt:lpstr>
      <vt:lpstr>Презентация PowerPoint</vt:lpstr>
      <vt:lpstr>«Ромео и Джульетта» Прокофьева – это богато развитая хореографическая драма со сложной мотивировкой психологических состояний, обилием чётких музыкальных портретов-характеристик.  </vt:lpstr>
      <vt:lpstr>Презентация PowerPoint</vt:lpstr>
      <vt:lpstr>Презентация PowerPoint</vt:lpstr>
      <vt:lpstr>Презентация PowerPoint</vt:lpstr>
      <vt:lpstr>Высоко чтимые  Капулетти, Глубокоуважаемые  Монтекки, Мальчик и девочка  - это дети, В мире прославили вас навеки!    М.Алигер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«Ромео и Джульетта»</dc:title>
  <cp:lastModifiedBy>Евгения</cp:lastModifiedBy>
  <cp:revision>23</cp:revision>
  <dcterms:modified xsi:type="dcterms:W3CDTF">2020-04-26T19:59:32Z</dcterms:modified>
</cp:coreProperties>
</file>